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8" r:id="rId2"/>
    <p:sldId id="384" r:id="rId3"/>
    <p:sldId id="387" r:id="rId4"/>
    <p:sldId id="3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1632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73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Dimensions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Dimensions in CSS</a:t>
            </a:r>
            <a:endParaRPr lang="en-US" sz="4000" b="1" dirty="0" smtClean="0"/>
          </a:p>
          <a:p>
            <a:endParaRPr lang="en-US" sz="4000" b="1" dirty="0" smtClean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Essential for </a:t>
            </a:r>
            <a:r>
              <a:rPr lang="en-US" sz="4000" b="1" dirty="0" smtClean="0">
                <a:solidFill>
                  <a:srgbClr val="FF0000"/>
                </a:solidFill>
              </a:rPr>
              <a:t>controlling</a:t>
            </a:r>
            <a:r>
              <a:rPr lang="en-US" sz="4000" b="1" dirty="0" smtClean="0"/>
              <a:t> the size and </a:t>
            </a:r>
            <a:r>
              <a:rPr lang="en-US" sz="4000" b="1" dirty="0" smtClean="0">
                <a:solidFill>
                  <a:srgbClr val="FF0000"/>
                </a:solidFill>
              </a:rPr>
              <a:t>layout</a:t>
            </a:r>
            <a:r>
              <a:rPr lang="en-US" sz="4000" b="1" dirty="0" smtClean="0"/>
              <a:t> on a webpage</a:t>
            </a:r>
          </a:p>
          <a:p>
            <a:pPr marL="571500" indent="-571500">
              <a:buFontTx/>
              <a:buChar char="-"/>
            </a:pPr>
            <a:endParaRPr lang="en-US" sz="4000" b="1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They allow developers to create </a:t>
            </a:r>
            <a:r>
              <a:rPr lang="en-US" sz="4000" b="1" dirty="0" smtClean="0">
                <a:solidFill>
                  <a:srgbClr val="FF0000"/>
                </a:solidFill>
              </a:rPr>
              <a:t>responsive</a:t>
            </a:r>
            <a:r>
              <a:rPr lang="en-US" sz="4000" b="1" dirty="0" smtClean="0"/>
              <a:t>, well-structured, and visually appealing web designs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245781"/>
            <a:ext cx="1143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Dimension Properties</a:t>
            </a:r>
            <a:endParaRPr lang="en-US" sz="4000" b="1" dirty="0" smtClean="0"/>
          </a:p>
          <a:p>
            <a:endParaRPr lang="en-US" sz="2500" b="1" dirty="0" smtClean="0"/>
          </a:p>
          <a:p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800" b="1" dirty="0" smtClean="0">
                <a:solidFill>
                  <a:srgbClr val="0070C0"/>
                </a:solidFill>
              </a:rPr>
              <a:t>idth: &amp; height: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define </a:t>
            </a:r>
            <a:r>
              <a:rPr lang="en-US" sz="2800" b="1" dirty="0"/>
              <a:t>the fixed size of an element</a:t>
            </a:r>
          </a:p>
          <a:p>
            <a:pPr marL="571500" indent="-571500">
              <a:buFontTx/>
              <a:buChar char="-"/>
            </a:pPr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</a:rPr>
              <a:t>m</a:t>
            </a:r>
            <a:r>
              <a:rPr lang="en-US" sz="2800" b="1" dirty="0" smtClean="0">
                <a:solidFill>
                  <a:srgbClr val="0070C0"/>
                </a:solidFill>
              </a:rPr>
              <a:t>in-width</a:t>
            </a:r>
            <a:r>
              <a:rPr lang="en-US" sz="2800" b="1" dirty="0">
                <a:solidFill>
                  <a:srgbClr val="0070C0"/>
                </a:solidFill>
              </a:rPr>
              <a:t>: &amp; </a:t>
            </a:r>
            <a:r>
              <a:rPr lang="en-US" sz="2800" b="1" dirty="0" smtClean="0">
                <a:solidFill>
                  <a:srgbClr val="0070C0"/>
                </a:solidFill>
              </a:rPr>
              <a:t>min-height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set the minimum size an element can be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prevents elements from becoming too small and unreadable</a:t>
            </a:r>
          </a:p>
          <a:p>
            <a:pPr marL="571500" indent="-571500">
              <a:buFontTx/>
              <a:buChar char="-"/>
            </a:pPr>
            <a:endParaRPr lang="en-US" sz="2800" b="1" dirty="0"/>
          </a:p>
          <a:p>
            <a:r>
              <a:rPr lang="en-US" sz="2800" b="1" dirty="0" smtClean="0">
                <a:solidFill>
                  <a:srgbClr val="0070C0"/>
                </a:solidFill>
              </a:rPr>
              <a:t>max-width</a:t>
            </a:r>
            <a:r>
              <a:rPr lang="en-US" sz="2800" b="1" dirty="0">
                <a:solidFill>
                  <a:srgbClr val="0070C0"/>
                </a:solidFill>
              </a:rPr>
              <a:t>: &amp; </a:t>
            </a:r>
            <a:r>
              <a:rPr lang="en-US" sz="2800" b="1" dirty="0" smtClean="0">
                <a:solidFill>
                  <a:srgbClr val="0070C0"/>
                </a:solidFill>
              </a:rPr>
              <a:t>max-height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en-US" sz="2800" b="1" dirty="0"/>
              <a:t>set the </a:t>
            </a:r>
            <a:r>
              <a:rPr lang="en-US" sz="2800" b="1" dirty="0" smtClean="0"/>
              <a:t>maximum </a:t>
            </a:r>
            <a:r>
              <a:rPr lang="en-US" sz="2800" b="1" dirty="0"/>
              <a:t>size an element </a:t>
            </a:r>
            <a:r>
              <a:rPr lang="en-US" sz="2800" b="1" dirty="0" smtClean="0"/>
              <a:t>grow to</a:t>
            </a:r>
            <a:endParaRPr lang="en-US" sz="2800" b="1" dirty="0"/>
          </a:p>
          <a:p>
            <a:pPr marL="571500" indent="-571500">
              <a:buFontTx/>
              <a:buChar char="-"/>
            </a:pPr>
            <a:r>
              <a:rPr lang="en-US" sz="2800" b="1" dirty="0" smtClean="0"/>
              <a:t>control large content to prevent overflow and maintain layout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71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109" y="232255"/>
            <a:ext cx="109783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these properties matter?</a:t>
            </a:r>
            <a:endParaRPr lang="en-US" sz="3200" b="1" dirty="0" smtClean="0"/>
          </a:p>
          <a:p>
            <a:endParaRPr lang="en-US" sz="2500" b="1" dirty="0" smtClean="0"/>
          </a:p>
          <a:p>
            <a:pPr marL="742950" indent="-742950">
              <a:buAutoNum type="arabicPeriod"/>
            </a:pPr>
            <a:r>
              <a:rPr lang="en-US" sz="3200" b="1" dirty="0" smtClean="0">
                <a:solidFill>
                  <a:srgbClr val="0070C0"/>
                </a:solidFill>
              </a:rPr>
              <a:t>Responsive Design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   	</a:t>
            </a:r>
            <a:r>
              <a:rPr lang="en-US" sz="2400" b="1" dirty="0" smtClean="0"/>
              <a:t>- adapts to different screen sizes</a:t>
            </a:r>
          </a:p>
          <a:p>
            <a:r>
              <a:rPr lang="en-US" sz="2400" b="1" dirty="0" smtClean="0"/>
              <a:t>       	- uses percentage and viewport units (%, </a:t>
            </a:r>
            <a:r>
              <a:rPr lang="en-US" sz="2400" b="1" dirty="0" err="1" smtClean="0"/>
              <a:t>vw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vh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3200" b="1" dirty="0" smtClean="0">
                <a:solidFill>
                  <a:srgbClr val="0070C0"/>
                </a:solidFill>
              </a:rPr>
              <a:t>2.    Content Visibility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600" b="1" dirty="0"/>
              <a:t>      	</a:t>
            </a:r>
            <a:r>
              <a:rPr lang="en-US" sz="2400" b="1" dirty="0"/>
              <a:t>- </a:t>
            </a:r>
            <a:r>
              <a:rPr lang="en-US" sz="2400" b="1" dirty="0" smtClean="0"/>
              <a:t>ensure all content is visible and accessible</a:t>
            </a:r>
            <a:endParaRPr lang="en-US" sz="2400" b="1" dirty="0"/>
          </a:p>
          <a:p>
            <a:r>
              <a:rPr lang="en-US" sz="2400" b="1" dirty="0"/>
              <a:t>       	- </a:t>
            </a:r>
            <a:r>
              <a:rPr lang="en-US" sz="2400" b="1" dirty="0" smtClean="0"/>
              <a:t>avoids overflow and layout breaks</a:t>
            </a:r>
          </a:p>
          <a:p>
            <a:endParaRPr lang="en-US" sz="2400" b="1" dirty="0"/>
          </a:p>
          <a:p>
            <a:r>
              <a:rPr lang="en-US" sz="3200" b="1" dirty="0" smtClean="0">
                <a:solidFill>
                  <a:srgbClr val="0070C0"/>
                </a:solidFill>
              </a:rPr>
              <a:t>3.    User Experience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600" b="1" dirty="0"/>
              <a:t>      	</a:t>
            </a:r>
            <a:r>
              <a:rPr lang="en-US" sz="2400" b="1" dirty="0"/>
              <a:t>- </a:t>
            </a:r>
            <a:r>
              <a:rPr lang="en-US" sz="2400" b="1" dirty="0" smtClean="0"/>
              <a:t>provides consistent and predictable user interface</a:t>
            </a:r>
            <a:endParaRPr lang="en-US" sz="2400" b="1" dirty="0"/>
          </a:p>
          <a:p>
            <a:r>
              <a:rPr lang="en-US" sz="2400" b="1" dirty="0"/>
              <a:t>       	- </a:t>
            </a:r>
            <a:r>
              <a:rPr lang="en-US" sz="2400" b="1" dirty="0" smtClean="0"/>
              <a:t>improves readability and interaction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1854</TotalTime>
  <Words>95</Words>
  <Application>Microsoft Office PowerPoint</Application>
  <PresentationFormat>Custom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421</cp:revision>
  <dcterms:created xsi:type="dcterms:W3CDTF">2018-09-30T06:22:05Z</dcterms:created>
  <dcterms:modified xsi:type="dcterms:W3CDTF">2024-07-06T15:13:07Z</dcterms:modified>
</cp:coreProperties>
</file>