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6"/>
  </p:notesMasterIdLst>
  <p:sldIdLst>
    <p:sldId id="258" r:id="rId2"/>
    <p:sldId id="384" r:id="rId3"/>
    <p:sldId id="385" r:id="rId4"/>
    <p:sldId id="38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B8"/>
    <a:srgbClr val="007033"/>
    <a:srgbClr val="5B18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46" autoAdjust="0"/>
    <p:restoredTop sz="86443" autoAdjust="0"/>
  </p:normalViewPr>
  <p:slideViewPr>
    <p:cSldViewPr snapToGrid="0">
      <p:cViewPr>
        <p:scale>
          <a:sx n="70" d="100"/>
          <a:sy n="70" d="100"/>
        </p:scale>
        <p:origin x="-1632" y="-5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322315"/>
            <a:ext cx="12192000" cy="535685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419469"/>
            <a:ext cx="12192000" cy="368300"/>
          </a:xfrm>
          <a:prstGeom prst="rect">
            <a:avLst/>
          </a:prstGeom>
          <a:solidFill>
            <a:schemeClr val="accent3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baseline="0" dirty="0" smtClean="0"/>
              <a:t>Front-End Web Development</a:t>
            </a:r>
            <a:endParaRPr lang="en-PH" sz="1400" b="1" dirty="0"/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307312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CSS </a:t>
            </a:r>
            <a:r>
              <a:rPr lang="en-US" sz="7200" b="1" dirty="0" smtClean="0"/>
              <a:t>Box Types</a:t>
            </a:r>
            <a:endParaRPr lang="en-PH" sz="7200" b="1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368613"/>
            <a:ext cx="11430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Box Types</a:t>
            </a:r>
            <a:endParaRPr lang="en-US" sz="4000" b="1" dirty="0"/>
          </a:p>
          <a:p>
            <a:endParaRPr lang="en-US" sz="4000" b="1" dirty="0" smtClean="0"/>
          </a:p>
          <a:p>
            <a:r>
              <a:rPr lang="en-US" sz="4000" b="1" dirty="0" smtClean="0"/>
              <a:t>1. Block-Level Elements </a:t>
            </a:r>
          </a:p>
          <a:p>
            <a:r>
              <a:rPr lang="en-US" sz="3200" b="1" dirty="0"/>
              <a:t> </a:t>
            </a:r>
            <a:r>
              <a:rPr lang="en-US" sz="3200" b="1" dirty="0" smtClean="0"/>
              <a:t>     - occupy </a:t>
            </a:r>
            <a:r>
              <a:rPr lang="en-US" sz="3200" b="1" dirty="0" smtClean="0">
                <a:solidFill>
                  <a:srgbClr val="FF0000"/>
                </a:solidFill>
              </a:rPr>
              <a:t>100%</a:t>
            </a:r>
            <a:r>
              <a:rPr lang="en-US" sz="3200" b="1" dirty="0" smtClean="0"/>
              <a:t> of parent element’s width</a:t>
            </a:r>
          </a:p>
          <a:p>
            <a:r>
              <a:rPr lang="en-US" sz="3200" b="1" dirty="0"/>
              <a:t> </a:t>
            </a:r>
            <a:r>
              <a:rPr lang="en-US" sz="3200" b="1" dirty="0" smtClean="0"/>
              <a:t>     - elements are </a:t>
            </a:r>
            <a:r>
              <a:rPr lang="en-US" sz="3200" b="1" dirty="0" smtClean="0">
                <a:solidFill>
                  <a:srgbClr val="FF0000"/>
                </a:solidFill>
              </a:rPr>
              <a:t>stacked vertically </a:t>
            </a:r>
            <a:r>
              <a:rPr lang="en-US" sz="3200" b="1" dirty="0" smtClean="0"/>
              <a:t>(with line-breaks)</a:t>
            </a:r>
          </a:p>
          <a:p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3200" b="1" dirty="0" smtClean="0"/>
              <a:t>Examples:</a:t>
            </a:r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3200" b="1" i="1" dirty="0" smtClean="0"/>
              <a:t>body, div, h1 to h6, p, </a:t>
            </a:r>
            <a:r>
              <a:rPr lang="en-US" sz="3200" b="1" i="1" dirty="0" err="1" smtClean="0"/>
              <a:t>ul</a:t>
            </a:r>
            <a:r>
              <a:rPr lang="en-US" sz="3200" b="1" i="1" dirty="0" smtClean="0"/>
              <a:t>, </a:t>
            </a:r>
            <a:r>
              <a:rPr lang="en-US" sz="3200" b="1" i="1" dirty="0" err="1" smtClean="0"/>
              <a:t>ol</a:t>
            </a:r>
            <a:r>
              <a:rPr lang="en-US" sz="3200" b="1" i="1" dirty="0" smtClean="0"/>
              <a:t>, li, etc.</a:t>
            </a:r>
            <a:endParaRPr lang="en-US" sz="3200" b="1" i="1" dirty="0"/>
          </a:p>
          <a:p>
            <a:endParaRPr lang="en-US" sz="3200" b="1" dirty="0" smtClean="0">
              <a:solidFill>
                <a:srgbClr val="0070C0"/>
              </a:solidFill>
            </a:endParaRPr>
          </a:p>
          <a:p>
            <a:r>
              <a:rPr lang="en-US" sz="3200" b="1" dirty="0" smtClean="0"/>
              <a:t>In CSS, </a:t>
            </a:r>
            <a:r>
              <a:rPr lang="en-US" sz="3200" b="1" dirty="0" smtClean="0">
                <a:solidFill>
                  <a:srgbClr val="0070C0"/>
                </a:solidFill>
              </a:rPr>
              <a:t>display: </a:t>
            </a:r>
            <a:r>
              <a:rPr lang="en-US" sz="3200" b="1" dirty="0" smtClean="0"/>
              <a:t>block;</a:t>
            </a:r>
          </a:p>
        </p:txBody>
      </p:sp>
    </p:spTree>
    <p:extLst>
      <p:ext uri="{BB962C8B-B14F-4D97-AF65-F5344CB8AC3E}">
        <p14:creationId xmlns:p14="http://schemas.microsoft.com/office/powerpoint/2010/main" val="124222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368613"/>
            <a:ext cx="11430000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Box Types</a:t>
            </a:r>
            <a:endParaRPr lang="en-US" sz="4000" b="1" dirty="0"/>
          </a:p>
          <a:p>
            <a:endParaRPr lang="en-US" sz="2500" b="1" dirty="0" smtClean="0"/>
          </a:p>
          <a:p>
            <a:r>
              <a:rPr lang="en-US" sz="4000" b="1" dirty="0" smtClean="0"/>
              <a:t>2. Inline Elements 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   - occupies </a:t>
            </a:r>
            <a:r>
              <a:rPr lang="en-US" sz="2800" b="1" dirty="0" smtClean="0">
                <a:solidFill>
                  <a:srgbClr val="FF0000"/>
                </a:solidFill>
              </a:rPr>
              <a:t>only the space necessary</a:t>
            </a:r>
            <a:r>
              <a:rPr lang="en-US" sz="2800" b="1" dirty="0" smtClean="0"/>
              <a:t> for its content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   - causes </a:t>
            </a:r>
            <a:r>
              <a:rPr lang="en-US" sz="2800" b="1" dirty="0" smtClean="0">
                <a:solidFill>
                  <a:srgbClr val="FF0000"/>
                </a:solidFill>
              </a:rPr>
              <a:t>no line-breaks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      </a:t>
            </a:r>
            <a:r>
              <a:rPr lang="en-US" sz="2800" b="1" dirty="0" smtClean="0"/>
              <a:t>- heights and widths </a:t>
            </a:r>
            <a:r>
              <a:rPr lang="en-US" sz="2800" b="1" dirty="0" smtClean="0">
                <a:solidFill>
                  <a:srgbClr val="FF0000"/>
                </a:solidFill>
              </a:rPr>
              <a:t>do not apply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      </a:t>
            </a:r>
            <a:r>
              <a:rPr lang="en-US" sz="2800" b="1" dirty="0" smtClean="0"/>
              <a:t>- paddings &amp; margins are applied only </a:t>
            </a:r>
            <a:r>
              <a:rPr lang="en-US" sz="2800" b="1" dirty="0" smtClean="0">
                <a:solidFill>
                  <a:srgbClr val="FF0000"/>
                </a:solidFill>
              </a:rPr>
              <a:t>horizontally</a:t>
            </a:r>
            <a:r>
              <a:rPr lang="en-US" sz="2800" b="1" dirty="0" smtClean="0"/>
              <a:t> (left &amp; right)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endParaRPr lang="en-US" sz="3200" b="1" dirty="0" smtClean="0"/>
          </a:p>
          <a:p>
            <a:r>
              <a:rPr lang="en-US" sz="2800" b="1" dirty="0" smtClean="0"/>
              <a:t>Examples: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r>
              <a:rPr lang="en-US" sz="2800" b="1" i="1" dirty="0" smtClean="0"/>
              <a:t>a, </a:t>
            </a:r>
            <a:r>
              <a:rPr lang="en-US" sz="2800" b="1" i="1" dirty="0" err="1" smtClean="0"/>
              <a:t>img</a:t>
            </a:r>
            <a:r>
              <a:rPr lang="en-US" sz="2800" b="1" i="1" dirty="0" smtClean="0"/>
              <a:t>, strong, </a:t>
            </a:r>
            <a:r>
              <a:rPr lang="en-US" sz="2800" b="1" i="1" dirty="0" err="1" smtClean="0"/>
              <a:t>em</a:t>
            </a:r>
            <a:r>
              <a:rPr lang="en-US" sz="2800" b="1" i="1" dirty="0" smtClean="0"/>
              <a:t>, button, etc.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endParaRPr lang="en-US" sz="2800" b="1" dirty="0" smtClean="0"/>
          </a:p>
          <a:p>
            <a:r>
              <a:rPr lang="en-US" sz="2800" b="1" dirty="0" smtClean="0"/>
              <a:t>In CSS, </a:t>
            </a:r>
            <a:r>
              <a:rPr lang="en-US" sz="2800" b="1" dirty="0" smtClean="0">
                <a:solidFill>
                  <a:srgbClr val="0070C0"/>
                </a:solidFill>
              </a:rPr>
              <a:t>display: </a:t>
            </a:r>
            <a:r>
              <a:rPr lang="en-US" sz="2800" b="1" dirty="0" smtClean="0"/>
              <a:t>inline;</a:t>
            </a:r>
          </a:p>
        </p:txBody>
      </p:sp>
    </p:spTree>
    <p:extLst>
      <p:ext uri="{BB962C8B-B14F-4D97-AF65-F5344CB8AC3E}">
        <p14:creationId xmlns:p14="http://schemas.microsoft.com/office/powerpoint/2010/main" val="194772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368613"/>
            <a:ext cx="11430000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Box Types</a:t>
            </a:r>
            <a:endParaRPr lang="en-US" sz="4000" b="1" dirty="0"/>
          </a:p>
          <a:p>
            <a:endParaRPr lang="en-US" sz="2500" b="1" dirty="0" smtClean="0"/>
          </a:p>
          <a:p>
            <a:r>
              <a:rPr lang="en-US" sz="4000" b="1" dirty="0" smtClean="0"/>
              <a:t>3. Inline-Block Elements 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   - displayed in a line, like ‘inline’ elements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   - </a:t>
            </a:r>
            <a:r>
              <a:rPr lang="en-US" sz="2800" b="1" dirty="0" smtClean="0">
                <a:solidFill>
                  <a:srgbClr val="FF0000"/>
                </a:solidFill>
              </a:rPr>
              <a:t>do not </a:t>
            </a:r>
            <a:r>
              <a:rPr lang="en-US" sz="2800" b="1" dirty="0" smtClean="0"/>
              <a:t>cause line-breaks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   - elements </a:t>
            </a:r>
            <a:r>
              <a:rPr lang="en-US" sz="2800" b="1" dirty="0" smtClean="0">
                <a:solidFill>
                  <a:srgbClr val="FF0000"/>
                </a:solidFill>
              </a:rPr>
              <a:t>can have </a:t>
            </a:r>
            <a:r>
              <a:rPr lang="en-US" sz="2800" b="1" dirty="0" smtClean="0"/>
              <a:t>a width and height set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   - margins &amp; paddings are </a:t>
            </a:r>
            <a:r>
              <a:rPr lang="en-US" sz="2800" b="1" dirty="0" smtClean="0">
                <a:solidFill>
                  <a:srgbClr val="FF0000"/>
                </a:solidFill>
              </a:rPr>
              <a:t>fully respected </a:t>
            </a:r>
            <a:r>
              <a:rPr lang="en-US" sz="2800" b="1" dirty="0" smtClean="0"/>
              <a:t>by browser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   - margin collapsing </a:t>
            </a:r>
            <a:r>
              <a:rPr lang="en-US" sz="2800" b="1" dirty="0" smtClean="0">
                <a:solidFill>
                  <a:srgbClr val="FF0000"/>
                </a:solidFill>
              </a:rPr>
              <a:t>does not occur </a:t>
            </a:r>
            <a:r>
              <a:rPr lang="en-US" sz="2800" b="1" dirty="0" smtClean="0"/>
              <a:t>with ‘inline-block’ elements</a:t>
            </a:r>
            <a:endParaRPr lang="en-US" sz="3200" b="1" dirty="0"/>
          </a:p>
          <a:p>
            <a:endParaRPr lang="en-US" sz="2800" b="1" dirty="0" smtClean="0"/>
          </a:p>
          <a:p>
            <a:r>
              <a:rPr lang="en-US" sz="2800" b="1" dirty="0" smtClean="0"/>
              <a:t>In CSS, </a:t>
            </a:r>
            <a:r>
              <a:rPr lang="en-US" sz="2800" b="1" dirty="0" smtClean="0">
                <a:solidFill>
                  <a:srgbClr val="0070C0"/>
                </a:solidFill>
              </a:rPr>
              <a:t>display: </a:t>
            </a:r>
            <a:r>
              <a:rPr lang="en-US" sz="2800" b="1" dirty="0" smtClean="0"/>
              <a:t>inline-block;</a:t>
            </a:r>
          </a:p>
        </p:txBody>
      </p:sp>
    </p:spTree>
    <p:extLst>
      <p:ext uri="{BB962C8B-B14F-4D97-AF65-F5344CB8AC3E}">
        <p14:creationId xmlns:p14="http://schemas.microsoft.com/office/powerpoint/2010/main" val="218781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1884</TotalTime>
  <Words>183</Words>
  <Application>Microsoft Office PowerPoint</Application>
  <PresentationFormat>Custom</PresentationFormat>
  <Paragraphs>34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Renato Racelis Maaliw III</cp:lastModifiedBy>
  <cp:revision>424</cp:revision>
  <dcterms:created xsi:type="dcterms:W3CDTF">2018-09-30T06:22:05Z</dcterms:created>
  <dcterms:modified xsi:type="dcterms:W3CDTF">2024-07-08T06:40:44Z</dcterms:modified>
</cp:coreProperties>
</file>