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83" r:id="rId3"/>
    <p:sldId id="3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2058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Resolving CSS Conflicts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Conflicting Selectors</a:t>
            </a:r>
          </a:p>
          <a:p>
            <a:endParaRPr lang="en-US" sz="4000" b="1" dirty="0"/>
          </a:p>
          <a:p>
            <a:r>
              <a:rPr lang="en-US" sz="3200" b="1" dirty="0" smtClean="0"/>
              <a:t>- occurs when two or more selectors have </a:t>
            </a:r>
            <a:r>
              <a:rPr lang="en-US" sz="3200" b="1" dirty="0" smtClean="0">
                <a:solidFill>
                  <a:srgbClr val="FF0000"/>
                </a:solidFill>
              </a:rPr>
              <a:t>conflicting</a:t>
            </a:r>
            <a:r>
              <a:rPr lang="en-US" sz="3200" b="1" dirty="0" smtClean="0"/>
              <a:t> styles applied to the same element, leading to unexpected results.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00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Priorities</a:t>
            </a:r>
          </a:p>
          <a:p>
            <a:endParaRPr lang="en-US" sz="4000" b="1" dirty="0"/>
          </a:p>
          <a:p>
            <a:r>
              <a:rPr lang="en-US" sz="3200" b="1" dirty="0" smtClean="0"/>
              <a:t>5. 	Declarations marked </a:t>
            </a:r>
            <a:r>
              <a:rPr lang="en-US" sz="3200" b="1" dirty="0" smtClean="0">
                <a:solidFill>
                  <a:srgbClr val="FF0000"/>
                </a:solidFill>
              </a:rPr>
              <a:t>!important</a:t>
            </a:r>
          </a:p>
          <a:p>
            <a:r>
              <a:rPr lang="en-US" sz="3200" b="1" dirty="0"/>
              <a:t>4</a:t>
            </a:r>
            <a:r>
              <a:rPr lang="en-US" sz="3200" b="1" dirty="0" smtClean="0"/>
              <a:t>. 	Inline Style (</a:t>
            </a:r>
            <a:r>
              <a:rPr lang="en-US" sz="3200" b="1" dirty="0" smtClean="0">
                <a:solidFill>
                  <a:srgbClr val="FF0000"/>
                </a:solidFill>
              </a:rPr>
              <a:t>style attribute in HTML</a:t>
            </a:r>
            <a:r>
              <a:rPr lang="en-US" sz="3200" b="1" dirty="0" smtClean="0"/>
              <a:t>)</a:t>
            </a:r>
          </a:p>
          <a:p>
            <a:r>
              <a:rPr lang="en-US" sz="3200" b="1" dirty="0" smtClean="0"/>
              <a:t>3. 	ID (</a:t>
            </a:r>
            <a:r>
              <a:rPr lang="en-US" sz="3200" b="1" dirty="0" smtClean="0">
                <a:solidFill>
                  <a:srgbClr val="FF0000"/>
                </a:solidFill>
              </a:rPr>
              <a:t>#</a:t>
            </a:r>
            <a:r>
              <a:rPr lang="en-US" sz="3200" b="1" dirty="0" smtClean="0"/>
              <a:t>) selector</a:t>
            </a:r>
          </a:p>
          <a:p>
            <a:r>
              <a:rPr lang="en-US" sz="3200" b="1" dirty="0"/>
              <a:t>2</a:t>
            </a:r>
            <a:r>
              <a:rPr lang="en-US" sz="3200" b="1" dirty="0" smtClean="0"/>
              <a:t>. 	Class (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r>
              <a:rPr lang="en-US" sz="3200" b="1" dirty="0" smtClean="0"/>
              <a:t>) or pseudo-class (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en-US" sz="3200" b="1" dirty="0" smtClean="0">
                <a:sym typeface="Wingdings" pitchFamily="2" charset="2"/>
              </a:rPr>
              <a:t>) selector</a:t>
            </a:r>
          </a:p>
          <a:p>
            <a:pPr marL="514350" indent="-514350">
              <a:buAutoNum type="arabicPeriod"/>
            </a:pPr>
            <a:r>
              <a:rPr lang="en-US" sz="3200" b="1" dirty="0" smtClean="0"/>
              <a:t>  	Element selector (</a:t>
            </a:r>
            <a:r>
              <a:rPr lang="en-US" sz="3200" b="1" dirty="0" smtClean="0">
                <a:solidFill>
                  <a:srgbClr val="FF0000"/>
                </a:solidFill>
              </a:rPr>
              <a:t>p, div, li, etc.</a:t>
            </a:r>
            <a:r>
              <a:rPr lang="en-US" sz="3200" b="1" dirty="0" smtClean="0"/>
              <a:t>)</a:t>
            </a:r>
          </a:p>
          <a:p>
            <a:r>
              <a:rPr lang="en-US" sz="3200" b="1" dirty="0" smtClean="0"/>
              <a:t>0. 	Universal selector (</a:t>
            </a:r>
            <a:r>
              <a:rPr lang="en-US" sz="3200" b="1" dirty="0" smtClean="0">
                <a:solidFill>
                  <a:srgbClr val="FF0000"/>
                </a:solidFill>
              </a:rPr>
              <a:t>*</a:t>
            </a:r>
            <a:r>
              <a:rPr lang="en-US" sz="3200" b="1" dirty="0" smtClean="0"/>
              <a:t>)</a:t>
            </a:r>
          </a:p>
          <a:p>
            <a:endParaRPr lang="en-US" sz="32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Note: Last selector in code applies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1756</TotalTime>
  <Words>30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399</cp:revision>
  <dcterms:created xsi:type="dcterms:W3CDTF">2018-09-30T06:22:05Z</dcterms:created>
  <dcterms:modified xsi:type="dcterms:W3CDTF">2024-07-05T01:37:12Z</dcterms:modified>
</cp:coreProperties>
</file>