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8" r:id="rId2"/>
    <p:sldId id="376" r:id="rId3"/>
    <p:sldId id="380" r:id="rId4"/>
    <p:sldId id="377" r:id="rId5"/>
    <p:sldId id="378" r:id="rId6"/>
    <p:sldId id="379" r:id="rId7"/>
    <p:sldId id="381" r:id="rId8"/>
    <p:sldId id="382" r:id="rId9"/>
    <p:sldId id="383" r:id="rId10"/>
    <p:sldId id="384" r:id="rId11"/>
    <p:sldId id="385" r:id="rId12"/>
    <p:sldId id="3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B63A-D293-4F1C-86E3-70F3C27EAFBC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93D-B13A-40C0-9293-F08970066B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34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CPE15 – PROGRAMMING FOR DATA SCIENCE </a:t>
            </a:r>
            <a:r>
              <a:rPr lang="en-US" sz="1400" b="1" dirty="0" smtClean="0"/>
              <a:t>(MIDTERM </a:t>
            </a:r>
            <a:r>
              <a:rPr lang="en-US" sz="1400" b="1" dirty="0"/>
              <a:t>SAMPLE QUESTIONS)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93175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MIDTERM </a:t>
            </a:r>
            <a:endParaRPr lang="en-US" sz="4800" b="1" dirty="0"/>
          </a:p>
          <a:p>
            <a:pPr algn="ctr"/>
            <a:r>
              <a:rPr lang="en-US" sz="4800" b="1" dirty="0"/>
              <a:t>SAMPLE QUESTIONS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Engr. 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12549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521920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4.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Department, SUM(Salary), Position FROM Employees GROUP BY Department HAVING Position LIKE '%Ma%'"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0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1767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49190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5.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sample[sample['Department'] == 'HR'].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groupby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('Department').sum()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90000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Good Luck! 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7159" y="1781531"/>
            <a:ext cx="9890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Based on the Python or SQL statement with Table of ‘Employees’ and </a:t>
            </a:r>
            <a:r>
              <a:rPr lang="en-US" sz="3600" b="1" dirty="0" err="1"/>
              <a:t>DataFrame</a:t>
            </a:r>
            <a:r>
              <a:rPr lang="en-US" sz="3600" b="1" dirty="0"/>
              <a:t> of ‘sample’, encircle </a:t>
            </a:r>
            <a:r>
              <a:rPr lang="en-US" sz="3600" b="1" dirty="0" smtClean="0"/>
              <a:t>the correct </a:t>
            </a:r>
            <a:r>
              <a:rPr lang="en-US" sz="3600" b="1" dirty="0"/>
              <a:t>answer.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82622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3565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26315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1. SELECT SUM(Salary)</a:t>
                      </a:r>
                      <a:r>
                        <a:rPr lang="en-US" sz="1800" b="1" baseline="0" dirty="0" smtClean="0"/>
                        <a:t> FROM Employees GROUP BY Department Having Department = ‘IT’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292000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229000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226000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227000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3120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62006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1. SELECT SUM(Salary)</a:t>
                      </a:r>
                      <a:r>
                        <a:rPr lang="en-US" sz="1800" b="1" baseline="0" dirty="0" smtClean="0"/>
                        <a:t> FROM Employees GROUP BY Department Having Department = ‘IT’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292000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C. </a:t>
                      </a:r>
                      <a:r>
                        <a:rPr lang="en-US" sz="1800" b="1" dirty="0" smtClean="0"/>
                        <a:t>229000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226000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227000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1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6458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1680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2.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FROM Employees WHERE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 'm%'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98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94782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80460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2.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FROM Employees WHERE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'm%'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0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096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281260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3.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Salary FROM Employees WHERE (Department = 'IT' OR Department = 'Finance') AND Salary &gt;= 82000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1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86631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34450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3.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Salary FROM Employees WHERE (Department = 'IT' OR Department = 'Finance') AND Salary &gt;= 82000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2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49845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09/03/1987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74814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4.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Department, SUM(Salary), Position FROM Employees GROUP BY Department HAVING Position LIKE '%Ma%'"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1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1249</TotalTime>
  <Words>935</Words>
  <Application>Microsoft Office PowerPoint</Application>
  <PresentationFormat>Custom</PresentationFormat>
  <Paragraphs>621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266</cp:revision>
  <dcterms:created xsi:type="dcterms:W3CDTF">2018-09-30T06:22:05Z</dcterms:created>
  <dcterms:modified xsi:type="dcterms:W3CDTF">2024-11-21T00:10:56Z</dcterms:modified>
</cp:coreProperties>
</file>