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8" r:id="rId2"/>
    <p:sldId id="378" r:id="rId3"/>
    <p:sldId id="379" r:id="rId4"/>
    <p:sldId id="381" r:id="rId5"/>
    <p:sldId id="382" r:id="rId6"/>
    <p:sldId id="380" r:id="rId7"/>
    <p:sldId id="383" r:id="rId8"/>
    <p:sldId id="384" r:id="rId9"/>
    <p:sldId id="3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92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mtClean="0"/>
              <a:t>Common </a:t>
            </a:r>
            <a:r>
              <a:rPr lang="en-US" sz="7200" b="1" dirty="0" smtClean="0"/>
              <a:t>CSS Selectors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Element Selector</a:t>
            </a:r>
          </a:p>
          <a:p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color:</a:t>
            </a:r>
            <a:r>
              <a:rPr lang="en-US" sz="3200" b="1" dirty="0" smtClean="0"/>
              <a:t> blue;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Group Selector (coma)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h1, h2, h3</a:t>
            </a:r>
            <a:r>
              <a:rPr lang="en-US" sz="3200" b="1" dirty="0" smtClean="0"/>
              <a:t> 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text-align:</a:t>
            </a:r>
            <a:r>
              <a:rPr lang="en-US" sz="3200" b="1" dirty="0" smtClean="0"/>
              <a:t> center;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34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ID Selector (hash)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#section-1 </a:t>
            </a:r>
            <a:r>
              <a:rPr lang="en-US" sz="3200" b="1" dirty="0" smtClean="0"/>
              <a:t>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background:</a:t>
            </a:r>
            <a:r>
              <a:rPr lang="en-US" sz="3200" b="1" dirty="0" smtClean="0"/>
              <a:t> green;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84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Class Selector (period)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.dark </a:t>
            </a:r>
            <a:r>
              <a:rPr lang="en-US" sz="3200" b="1" dirty="0" smtClean="0"/>
              <a:t>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background: </a:t>
            </a:r>
            <a:r>
              <a:rPr lang="en-US" sz="3200" b="1" dirty="0" smtClean="0"/>
              <a:t>black;</a:t>
            </a:r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color: </a:t>
            </a:r>
            <a:r>
              <a:rPr lang="en-US" sz="3200" b="1" dirty="0" smtClean="0"/>
              <a:t>white;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283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Descendant Selector (space)</a:t>
            </a:r>
          </a:p>
          <a:p>
            <a:endParaRPr lang="en-US" sz="40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en-US" sz="3200" b="1" dirty="0" smtClean="0">
                <a:solidFill>
                  <a:srgbClr val="FF0000"/>
                </a:solidFill>
              </a:rPr>
              <a:t>ooter p </a:t>
            </a:r>
            <a:r>
              <a:rPr lang="en-US" sz="3200" b="1" dirty="0" smtClean="0"/>
              <a:t>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font-size:</a:t>
            </a:r>
            <a:r>
              <a:rPr lang="en-US" sz="3200" b="1" dirty="0" smtClean="0"/>
              <a:t> 14px;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78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Direct Child Selector (greater than)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div &gt; h1 </a:t>
            </a:r>
            <a:r>
              <a:rPr lang="en-US" sz="3200" b="1" dirty="0" smtClean="0"/>
              <a:t>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background: </a:t>
            </a:r>
            <a:r>
              <a:rPr lang="en-US" sz="3200" b="1" dirty="0" smtClean="0"/>
              <a:t>yellow;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08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Adjacent Sibling (plus)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div + p </a:t>
            </a:r>
            <a:r>
              <a:rPr lang="en-US" sz="3200" b="1" dirty="0" smtClean="0"/>
              <a:t>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background: </a:t>
            </a:r>
            <a:r>
              <a:rPr lang="en-US" sz="3200" b="1" dirty="0" smtClean="0"/>
              <a:t>yellow;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865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General Sibling (tilde)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FF0000"/>
                </a:solidFill>
              </a:rPr>
              <a:t>div ~ p </a:t>
            </a:r>
            <a:r>
              <a:rPr lang="en-US" sz="3200" b="1" dirty="0" smtClean="0"/>
              <a:t>{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   </a:t>
            </a:r>
            <a:r>
              <a:rPr lang="en-US" sz="3200" b="1" dirty="0" smtClean="0">
                <a:solidFill>
                  <a:srgbClr val="0070C0"/>
                </a:solidFill>
              </a:rPr>
              <a:t>background: </a:t>
            </a:r>
            <a:r>
              <a:rPr lang="en-US" sz="3200" b="1" dirty="0" smtClean="0"/>
              <a:t>yellow;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}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99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1755</TotalTime>
  <Words>125</Words>
  <Application>Microsoft Office PowerPoint</Application>
  <PresentationFormat>Custom</PresentationFormat>
  <Paragraphs>59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397</cp:revision>
  <dcterms:created xsi:type="dcterms:W3CDTF">2018-09-30T06:22:05Z</dcterms:created>
  <dcterms:modified xsi:type="dcterms:W3CDTF">2024-07-01T13:47:17Z</dcterms:modified>
</cp:coreProperties>
</file>