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"/>
  </p:notesMasterIdLst>
  <p:sldIdLst>
    <p:sldId id="258" r:id="rId2"/>
    <p:sldId id="384" r:id="rId3"/>
    <p:sldId id="385" r:id="rId4"/>
    <p:sldId id="38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8B8"/>
    <a:srgbClr val="007033"/>
    <a:srgbClr val="5B18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846" autoAdjust="0"/>
    <p:restoredTop sz="86443" autoAdjust="0"/>
  </p:normalViewPr>
  <p:slideViewPr>
    <p:cSldViewPr snapToGrid="0">
      <p:cViewPr>
        <p:scale>
          <a:sx n="70" d="100"/>
          <a:sy n="70" d="100"/>
        </p:scale>
        <p:origin x="-1632" y="-55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7/5/2024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322315"/>
            <a:ext cx="12192000" cy="535685"/>
          </a:xfrm>
          <a:prstGeom prst="rect">
            <a:avLst/>
          </a:prstGeom>
          <a:solidFill>
            <a:srgbClr val="007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0" y="6419469"/>
            <a:ext cx="12192000" cy="368300"/>
          </a:xfrm>
          <a:prstGeom prst="rect">
            <a:avLst/>
          </a:prstGeom>
          <a:solidFill>
            <a:schemeClr val="accent3">
              <a:lumMod val="50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baseline="0" dirty="0" smtClean="0"/>
              <a:t>Front-End Web Development</a:t>
            </a:r>
            <a:endParaRPr lang="en-PH" sz="1400" b="1" dirty="0"/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221805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The CSS Box Model</a:t>
            </a:r>
            <a:endParaRPr lang="en-PH" sz="7200" b="1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CSS Box Model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559" y="1446663"/>
            <a:ext cx="6414446" cy="428539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3582" y="2047165"/>
            <a:ext cx="5472752" cy="3084394"/>
          </a:xfrm>
          <a:prstGeom prst="rect">
            <a:avLst/>
          </a:prstGeom>
          <a:noFill/>
          <a:ln w="50800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542197" y="2634018"/>
            <a:ext cx="4476466" cy="1869743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CONTENT</a:t>
            </a:r>
            <a:endParaRPr lang="en-PH" sz="2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07976" y="2047165"/>
            <a:ext cx="0" cy="58685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5689024" y="996287"/>
            <a:ext cx="0" cy="1050878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18430" y="1446663"/>
            <a:ext cx="0" cy="600502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85397" y="2154184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Padding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182202" y="1546859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Margin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040755" y="577093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Border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18878" y="1446663"/>
            <a:ext cx="442869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Content: </a:t>
            </a:r>
            <a:r>
              <a:rPr lang="en-US" sz="2000" dirty="0" smtClean="0"/>
              <a:t>text, images, video, etc.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r>
              <a:rPr lang="en-US" sz="2000" b="1" dirty="0" smtClean="0"/>
              <a:t>Border: </a:t>
            </a:r>
            <a:r>
              <a:rPr lang="en-US" sz="2000" dirty="0"/>
              <a:t>A line around the element, still inside the element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/>
              <a:t>Padding: </a:t>
            </a:r>
            <a:r>
              <a:rPr lang="en-US" sz="2000" dirty="0"/>
              <a:t>Invisible space around the content, inside of the element</a:t>
            </a:r>
          </a:p>
          <a:p>
            <a:endParaRPr lang="en-US" sz="2000" b="1" dirty="0">
              <a:solidFill>
                <a:srgbClr val="002060"/>
              </a:solidFill>
            </a:endParaRPr>
          </a:p>
          <a:p>
            <a:r>
              <a:rPr lang="en-US" sz="2000" b="1" dirty="0" smtClean="0"/>
              <a:t>Margin: </a:t>
            </a:r>
            <a:r>
              <a:rPr lang="en-US" sz="2000" dirty="0"/>
              <a:t>Space outside of the element, between elements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60895" y="2634018"/>
            <a:ext cx="0" cy="1869743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42197" y="2971795"/>
            <a:ext cx="447646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658618" y="2964934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width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67552" y="3996434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FF0000"/>
                </a:solidFill>
              </a:rPr>
              <a:t>height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6132576" y="4922236"/>
            <a:ext cx="1286302" cy="23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418878" y="4716396"/>
            <a:ext cx="44286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Fill Area : </a:t>
            </a:r>
            <a:r>
              <a:rPr lang="en-US" sz="2000" dirty="0" smtClean="0"/>
              <a:t>Area that gets filled with background color or background image</a:t>
            </a:r>
          </a:p>
          <a:p>
            <a:endParaRPr lang="en-US" sz="2000" b="1" dirty="0" smtClean="0">
              <a:solidFill>
                <a:srgbClr val="002060"/>
              </a:solidFill>
            </a:endParaRPr>
          </a:p>
          <a:p>
            <a:endParaRPr lang="en-US" sz="2000" b="1" dirty="0" smtClean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222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rmaal.CHED-IDIG\OneDrive\Desktop\three-photo-frames-610a106217f8d_85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970" y="0"/>
            <a:ext cx="8907408" cy="6264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2430" y="5344914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Image from </a:t>
            </a:r>
            <a:r>
              <a:rPr lang="en-US" sz="3200" b="1" dirty="0" err="1" smtClean="0">
                <a:solidFill>
                  <a:srgbClr val="0070C0"/>
                </a:solidFill>
              </a:rPr>
              <a:t>web.dev</a:t>
            </a:r>
            <a:r>
              <a:rPr lang="en-US" sz="3200" b="1" dirty="0" smtClean="0">
                <a:solidFill>
                  <a:srgbClr val="0070C0"/>
                </a:solidFill>
              </a:rPr>
              <a:t>/learn/</a:t>
            </a:r>
            <a:r>
              <a:rPr lang="en-US" sz="3200" b="1" dirty="0" err="1" smtClean="0">
                <a:solidFill>
                  <a:srgbClr val="0070C0"/>
                </a:solidFill>
              </a:rPr>
              <a:t>css</a:t>
            </a:r>
            <a:r>
              <a:rPr lang="en-US" sz="3200" b="1" dirty="0" smtClean="0">
                <a:solidFill>
                  <a:srgbClr val="0070C0"/>
                </a:solidFill>
              </a:rPr>
              <a:t>/box-model</a:t>
            </a:r>
            <a:endParaRPr lang="en-PH" sz="32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401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17576" y="423205"/>
            <a:ext cx="11430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Element Dimension Calculation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559559" y="1446663"/>
            <a:ext cx="6414446" cy="428539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>
              <a:solidFill>
                <a:schemeClr val="accent6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23582" y="2047165"/>
            <a:ext cx="5472752" cy="3084394"/>
          </a:xfrm>
          <a:prstGeom prst="rect">
            <a:avLst/>
          </a:prstGeom>
          <a:noFill/>
          <a:ln w="508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/>
          <p:cNvSpPr/>
          <p:nvPr/>
        </p:nvSpPr>
        <p:spPr>
          <a:xfrm>
            <a:off x="1542197" y="2634018"/>
            <a:ext cx="4476466" cy="1869743"/>
          </a:xfrm>
          <a:prstGeom prst="rect">
            <a:avLst/>
          </a:prstGeom>
          <a:noFill/>
          <a:ln w="254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>
                    <a:lumMod val="50000"/>
                  </a:schemeClr>
                </a:solidFill>
              </a:rPr>
              <a:t>CONTENT</a:t>
            </a:r>
            <a:endParaRPr lang="en-PH" sz="2400" b="1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107976" y="2047165"/>
            <a:ext cx="0" cy="58685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018430" y="1446663"/>
            <a:ext cx="0" cy="60050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418880" y="471042"/>
            <a:ext cx="442869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2060"/>
                </a:solidFill>
              </a:rPr>
              <a:t>Final element width:</a:t>
            </a:r>
          </a:p>
          <a:p>
            <a:endParaRPr lang="en-US" sz="2000" b="1" dirty="0"/>
          </a:p>
          <a:p>
            <a:r>
              <a:rPr lang="en-US" sz="2000" b="1" dirty="0" smtClean="0"/>
              <a:t>left border + left padding + </a:t>
            </a:r>
          </a:p>
          <a:p>
            <a:r>
              <a:rPr lang="en-US" sz="2000" b="1" dirty="0" smtClean="0"/>
              <a:t>content width + </a:t>
            </a:r>
          </a:p>
          <a:p>
            <a:r>
              <a:rPr lang="en-US" sz="2000" b="1" dirty="0" smtClean="0"/>
              <a:t>right padding + right border</a:t>
            </a:r>
          </a:p>
          <a:p>
            <a:endParaRPr lang="en-US" sz="2000" b="1" dirty="0"/>
          </a:p>
          <a:p>
            <a:r>
              <a:rPr lang="en-US" sz="2000" b="1" dirty="0">
                <a:solidFill>
                  <a:srgbClr val="002060"/>
                </a:solidFill>
              </a:rPr>
              <a:t>Final </a:t>
            </a:r>
            <a:r>
              <a:rPr lang="en-US" sz="2000" b="1" dirty="0" smtClean="0">
                <a:solidFill>
                  <a:srgbClr val="002060"/>
                </a:solidFill>
              </a:rPr>
              <a:t>element height:</a:t>
            </a:r>
            <a:endParaRPr lang="en-US" sz="2000" b="1" dirty="0">
              <a:solidFill>
                <a:srgbClr val="002060"/>
              </a:solidFill>
            </a:endParaRPr>
          </a:p>
          <a:p>
            <a:endParaRPr lang="en-US" sz="2000" b="1" dirty="0"/>
          </a:p>
          <a:p>
            <a:r>
              <a:rPr lang="en-US" sz="2000" b="1" dirty="0" smtClean="0"/>
              <a:t>top </a:t>
            </a:r>
            <a:r>
              <a:rPr lang="en-US" sz="2000" b="1" dirty="0"/>
              <a:t>border + </a:t>
            </a:r>
            <a:r>
              <a:rPr lang="en-US" sz="2000" b="1" dirty="0" smtClean="0"/>
              <a:t>top </a:t>
            </a:r>
            <a:r>
              <a:rPr lang="en-US" sz="2000" b="1" dirty="0"/>
              <a:t>padding + </a:t>
            </a:r>
            <a:endParaRPr lang="en-US" sz="2000" b="1" dirty="0" smtClean="0"/>
          </a:p>
          <a:p>
            <a:r>
              <a:rPr lang="en-US" sz="2000" b="1" dirty="0" smtClean="0"/>
              <a:t>content height + </a:t>
            </a:r>
          </a:p>
          <a:p>
            <a:r>
              <a:rPr lang="en-US" sz="2000" b="1" dirty="0" smtClean="0"/>
              <a:t>bottom </a:t>
            </a:r>
            <a:r>
              <a:rPr lang="en-US" sz="2000" b="1" dirty="0"/>
              <a:t>padding + </a:t>
            </a:r>
            <a:r>
              <a:rPr lang="en-US" sz="2000" b="1" dirty="0" smtClean="0"/>
              <a:t>bottom border</a:t>
            </a:r>
          </a:p>
          <a:p>
            <a:endParaRPr lang="en-US" sz="2000" b="1" dirty="0"/>
          </a:p>
          <a:p>
            <a:r>
              <a:rPr lang="en-US" sz="2000" b="1" dirty="0" smtClean="0">
                <a:solidFill>
                  <a:srgbClr val="FF0000"/>
                </a:solidFill>
              </a:rPr>
              <a:t>Note: Margins are not part </a:t>
            </a:r>
            <a:r>
              <a:rPr lang="en-US" sz="2000" b="1" dirty="0" smtClean="0"/>
              <a:t>of the element’s dimension</a:t>
            </a:r>
          </a:p>
          <a:p>
            <a:endParaRPr lang="en-US" sz="2000" b="1" dirty="0"/>
          </a:p>
          <a:p>
            <a:r>
              <a:rPr lang="en-US" sz="2000" b="1" dirty="0" smtClean="0"/>
              <a:t>We can specify these values using CSS.</a:t>
            </a:r>
          </a:p>
          <a:p>
            <a:r>
              <a:rPr lang="en-US" sz="2000" b="1" dirty="0" smtClean="0"/>
              <a:t>This is the default behavior but </a:t>
            </a:r>
            <a:r>
              <a:rPr lang="en-US" sz="2000" b="1" dirty="0" smtClean="0">
                <a:solidFill>
                  <a:srgbClr val="FF0000"/>
                </a:solidFill>
              </a:rPr>
              <a:t>we can change it</a:t>
            </a:r>
            <a:endParaRPr lang="en-US" sz="2000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60895" y="2634018"/>
            <a:ext cx="0" cy="186974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1542197" y="2971795"/>
            <a:ext cx="4476466" cy="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676815" y="2047165"/>
            <a:ext cx="0" cy="3084394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1023583" y="3914547"/>
            <a:ext cx="5472751" cy="0"/>
          </a:xfrm>
          <a:prstGeom prst="straightConnector1">
            <a:avLst/>
          </a:prstGeom>
          <a:ln w="38100">
            <a:solidFill>
              <a:srgbClr val="00206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182202" y="1546859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Margin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661314" y="2154184"/>
            <a:ext cx="12965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Padding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119950" y="4018346"/>
            <a:ext cx="253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Final element width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24660" y="3070325"/>
            <a:ext cx="2339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Final element height </a:t>
            </a:r>
          </a:p>
        </p:txBody>
      </p:sp>
    </p:spTree>
    <p:extLst>
      <p:ext uri="{BB962C8B-B14F-4D97-AF65-F5344CB8AC3E}">
        <p14:creationId xmlns:p14="http://schemas.microsoft.com/office/powerpoint/2010/main" val="41910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1810</TotalTime>
  <Words>151</Words>
  <Application>Microsoft Office PowerPoint</Application>
  <PresentationFormat>Custom</PresentationFormat>
  <Paragraphs>41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413</cp:revision>
  <dcterms:created xsi:type="dcterms:W3CDTF">2018-09-30T06:22:05Z</dcterms:created>
  <dcterms:modified xsi:type="dcterms:W3CDTF">2024-07-05T15:42:50Z</dcterms:modified>
</cp:coreProperties>
</file>