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9520" cy="586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9520" cy="5860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9520" cy="5860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14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1480" cy="22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3080" cy="44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gastronômica,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8560" cy="24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de fornecedores tradicionais, os agricultores familiares da região, também serão nossos parceiros na aquisição de produtos.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2000" y="4407480"/>
            <a:ext cx="2360520" cy="23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08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56600" y="1102680"/>
            <a:ext cx="2194560" cy="3553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64440" y="2878200"/>
            <a:ext cx="2089080" cy="177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929120" y="1102680"/>
            <a:ext cx="2001240" cy="49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007040" y="1102680"/>
            <a:ext cx="2074320" cy="173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66800" y="1103400"/>
            <a:ext cx="1936080" cy="3552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766800" y="4708440"/>
            <a:ext cx="4087080" cy="1365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7007040" y="2889000"/>
            <a:ext cx="2078280" cy="1766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7007040" y="4708440"/>
            <a:ext cx="4344120" cy="1350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2764440" y="1102680"/>
            <a:ext cx="2092320" cy="173376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17896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0" y="1692000"/>
            <a:ext cx="1063116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2021-05-22T16:49:58Z</dcterms:modified>
  <cp:revision>257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