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9160" cy="585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9160" cy="585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9160" cy="5857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1120" cy="22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2720" cy="44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gastronômica,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8200" cy="24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de fornecedores tradicionais, os agricultores familiares da região, também serão nossos parceiros na aquisição de produtos.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2000" y="4407480"/>
            <a:ext cx="2360160" cy="23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2720" cy="6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56600" y="1102680"/>
            <a:ext cx="2194200" cy="355284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64440" y="2878200"/>
            <a:ext cx="2088720" cy="177732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929120" y="1102680"/>
            <a:ext cx="2000880" cy="4971240"/>
          </a:xfrm>
          <a:prstGeom prst="rect">
            <a:avLst/>
          </a:prstGeom>
          <a:solidFill>
            <a:srgbClr val="ffd9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007040" y="1102680"/>
            <a:ext cx="2073960" cy="173340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66800" y="1103400"/>
            <a:ext cx="1935720" cy="355212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766800" y="4708440"/>
            <a:ext cx="4086720" cy="136512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7007040" y="2889000"/>
            <a:ext cx="2077920" cy="1766520"/>
          </a:xfrm>
          <a:prstGeom prst="rect">
            <a:avLst/>
          </a:prstGeom>
          <a:solidFill>
            <a:srgbClr val="f4b1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7007040" y="4708440"/>
            <a:ext cx="4343760" cy="1350360"/>
          </a:xfrm>
          <a:prstGeom prst="rect">
            <a:avLst/>
          </a:prstGeom>
          <a:solidFill>
            <a:srgbClr val="7c7c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2764440" y="1102680"/>
            <a:ext cx="2091960" cy="1733400"/>
          </a:xfrm>
          <a:prstGeom prst="rect">
            <a:avLst/>
          </a:prstGeom>
          <a:solidFill>
            <a:srgbClr val="cd63b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17860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0" y="1692000"/>
            <a:ext cx="1063080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368000"/>
            <a:ext cx="10630800" cy="46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clientes saboreiem nossos produtos, seja em nosso ambiente descontraído ou em suas casas.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 uma marca forte e competitiva no mercado.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Compromisso ao servir os cliente com produtos de característica ímpar, com responsabilidade e ética.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Estar entre os estabelecimentos mais conhecidos da cidade, quando o assunto for comida mineira e regional, linguiças artesanais ou carnes de porco defumada.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3.1.Análise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368000"/>
            <a:ext cx="10630800" cy="46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Análise Swot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2021-05-22T18:38:22Z</dcterms:modified>
  <cp:revision>325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