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2920" cy="22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4520" cy="44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UFVJM, p. 11 e p. 19, 2012). Outro fato de grande importância para cidade, foi que em 1999 ela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gastronômica.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689480"/>
            <a:ext cx="11520000" cy="24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servir tira-gosto e  pratos quentes, onde em sua composição, haverão produtos regionais e a predominância da carne de  porco, que é muito apreciada e utilizada na culinária local. O diferencial gastronômico, serão os embutidos artesanais (linguiças, salames e salsichas) que serão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Nosso público-alvo serão pessoas da faixa etária de 25 a 50 anos, turistas ou nativos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produtores locais e agricultura familiar, serão nossos principais parceiros para a aquisição de produtos utilizados na confecção dos pratos.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6000" cy="3554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90520" cy="1779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2680" cy="4973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5760" cy="173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7520" cy="35539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8520" cy="136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mão de obra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79720" cy="1768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5560" cy="135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3760" cy="173520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2021-05-15T17:23:38Z</dcterms:modified>
  <cp:revision>107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