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wmf" ContentType="image/x-wmf"/>
  <Override PartName="/ppt/media/image2.wmf" ContentType="image/x-wmf"/>
  <Override PartName="/ppt/media/image3.wmf" ContentType="image/x-wmf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6" descr="marca vertical"/>
          <p:cNvPicPr/>
          <p:nvPr/>
        </p:nvPicPr>
        <p:blipFill>
          <a:blip r:embed="rId2"/>
          <a:stretch/>
        </p:blipFill>
        <p:spPr>
          <a:xfrm>
            <a:off x="5441040" y="6062040"/>
            <a:ext cx="1109880" cy="5864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6" descr="marca vertical"/>
          <p:cNvPicPr/>
          <p:nvPr/>
        </p:nvPicPr>
        <p:blipFill>
          <a:blip r:embed="rId2"/>
          <a:stretch/>
        </p:blipFill>
        <p:spPr>
          <a:xfrm>
            <a:off x="5540040" y="6176880"/>
            <a:ext cx="1109880" cy="5864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m 7" descr="marca vertical"/>
          <p:cNvPicPr/>
          <p:nvPr/>
        </p:nvPicPr>
        <p:blipFill>
          <a:blip r:embed="rId2"/>
          <a:stretch/>
        </p:blipFill>
        <p:spPr>
          <a:xfrm>
            <a:off x="5540040" y="6132960"/>
            <a:ext cx="1109880" cy="58644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523880" y="523800"/>
            <a:ext cx="9141840" cy="23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808080"/>
                </a:solidFill>
                <a:latin typeface="Calibri Light"/>
                <a:ea typeface="DejaVu Sans"/>
              </a:rPr>
              <a:t>Bar e Restaurante Tio Tó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523880" y="3003480"/>
            <a:ext cx="9141840" cy="22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Trabalho de Conclusão do Curso de Pós Graduação em Gestão de Negócios em Alimentação – foco em resultados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TCC I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808080"/>
                </a:solidFill>
                <a:latin typeface="Calibri"/>
                <a:ea typeface="DejaVu Sans"/>
              </a:rPr>
              <a:t>Renato márcio silva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4. Considerações finais - TCC I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1.Introdução ao tema e contextualização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38080" y="1689480"/>
            <a:ext cx="10513440" cy="448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 restaurante será aberto na cidade histórica de Diamantina – MG, onde antes da pandemia existia um fluxo constante de turistas, turismo com forte caráter cultural (UFVJM, p. 11 e p. 19, 2012). Outro fato de grande importância para cidade e para o turismo, foi que em 1999 a cidade foi reconhecida pela UNESCO como Patrimônio Cultural da Humanidade. De acordo com a Secretaria de Estado de Cultura e Turismo do Estado de Minas Gerais, Diamantina é conhecida como um dos principais destinos da 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Estrada real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um dos roteiros culturais e turísticos mais ricos do Brasil, também integrante do 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Circuito dos Diamantes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Com grande riqueza cultural e arquitetônica, (Iphan, 2008), Diamantina também tem grande riqueza gastronômica, esta riqueza me chamou a atenção para abrir o empreendimento na cidade. 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1.1. Apresentação da empresa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60000" y="1499040"/>
            <a:ext cx="11518920" cy="241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proposta do bar e restaurante é ter um ambiente descontraído, servindo pratos quentes á la carte, Casual dining (Senac, 2021, p.3). Na composição dos pratos haverão produtos regionais e as carnes mais utilizadas serão o porco e o frango caipira, visto que são muito apreciadas na culinária regional. O diferencial gastronômico serão os embutidos artesanais (linguiças e defumados), produzidas pelo próprio estabelecimento.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As bebidas servidas serão sucos com frutas regionais, cachaças e cervejas artesanais de produtores locais e das principais marcas mineiras.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Nosso público-alvo serão pessoas da faixa etária de 25 a 50 anos, turistas ou nativos predominantemente famílias e ou casais.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Os produtores locais e da agricultura familiar, serão nossos principais parceiros para a aquisição de produtos utilizados na confecção dos pratos.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344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1.2. Canvas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9156600" y="1102680"/>
            <a:ext cx="2194920" cy="35535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SEGMENTO DE CLIENTE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Turistas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Estudantes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Nativos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2764440" y="2878200"/>
            <a:ext cx="2089440" cy="1778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RECURSOS CHAVES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Produtos artesanais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Produtos tradicionais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Produtos de agricultura familiar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4929120" y="1102680"/>
            <a:ext cx="2001600" cy="49719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PROPOSTA DE VALOR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Experiência/culinária regional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Bom atendimento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Despojado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7007040" y="1102680"/>
            <a:ext cx="2074680" cy="1734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RELACIONAMENTO COM O CLIENTE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Whatsapp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Redes sociais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Rádio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766800" y="1103400"/>
            <a:ext cx="1936440" cy="35528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PARCEIROS CHAVES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Produtores rurais locais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Produtores agricultura familiar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0" name="CustomShape 7"/>
          <p:cNvSpPr/>
          <p:nvPr/>
        </p:nvSpPr>
        <p:spPr>
          <a:xfrm>
            <a:off x="766800" y="4708440"/>
            <a:ext cx="4087440" cy="1365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ESTRUTURA DE CUSTOS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Aluguel da loja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Custos de mão de obra de 1 garçom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Gastos com montagem do bar/restaurante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Gastos com contador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1" name="CustomShape 8"/>
          <p:cNvSpPr/>
          <p:nvPr/>
        </p:nvSpPr>
        <p:spPr>
          <a:xfrm>
            <a:off x="7007040" y="2889000"/>
            <a:ext cx="2078640" cy="17672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CANAIS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No estabelecimento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Delivery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2" name="CustomShape 9"/>
          <p:cNvSpPr/>
          <p:nvPr/>
        </p:nvSpPr>
        <p:spPr>
          <a:xfrm>
            <a:off x="7007040" y="4708440"/>
            <a:ext cx="4344480" cy="13510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FLUXO DE RECEITAS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Pratos vendidos no local ou delivery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Produtos artesanais vendidos in-natura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3" name="CustomShape 10"/>
          <p:cNvSpPr/>
          <p:nvPr/>
        </p:nvSpPr>
        <p:spPr>
          <a:xfrm>
            <a:off x="2764440" y="1102680"/>
            <a:ext cx="2092680" cy="1734120"/>
          </a:xfrm>
          <a:prstGeom prst="rect">
            <a:avLst/>
          </a:prstGeom>
          <a:solidFill>
            <a:srgbClr val="cd6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ATIVIDADES CHAVES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Produção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Comercialização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2. Produtos e Serviços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ideia do estabelecimento é servir a tradicional comida mineira, mesclada com a culinária do vale do Jequitinhonha, valorizando a história e os produtos regionais.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Queremos que o turista, tenha a experiência da explosão de sabores da culinária mineira e principalmente da culinária regional. Já para o cliente nativo, desejamos que, saboreei a conhecida e apreciada culinária local, com produtos frescos e de ótima qualidade.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Como o estabelecimento produzirá embutidos, o cliente também poderá comprá-los in natura para fazer e consumir em sua residência.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comercialização da produção, será realizada no fundo da loja, onde haverá uma espécie de “lojinha” com a produção exposta e um responsável pela apresentação e venda.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wheel spokes="1"/>
      </p:transition>
    </mc:Choice>
    <mc:Fallback>
      <p:transition spd="slow">
        <p:wheel spokes="1"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2.1.Produtos e Serviços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38080" y="1825560"/>
            <a:ext cx="517932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3"/>
          <p:cNvSpPr/>
          <p:nvPr/>
        </p:nvSpPr>
        <p:spPr>
          <a:xfrm>
            <a:off x="720000" y="1692000"/>
            <a:ext cx="1063152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Lanches</a:t>
            </a:r>
            <a:endParaRPr b="0" lang="pt-BR" sz="20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Pão de queijo com linguiça artesanal</a:t>
            </a:r>
            <a:endParaRPr b="0" lang="pt-BR" sz="20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Pão de sal com linguiça artesanal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Pratos quentes</a:t>
            </a:r>
            <a:endParaRPr b="0" lang="pt-BR" sz="20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Kaol (Couve, Arroz, Ovo frito, linguiça artesanal, creme de mandioca)</a:t>
            </a:r>
            <a:endParaRPr b="0" lang="pt-BR" sz="20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Farofa de Feijão andú (feijão, bife de cabeça de lombo, ovo frito, farinha de mandioca, torresmo)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Produtos in natura produzidos e comercializados pelo estabelecimento</a:t>
            </a:r>
            <a:endParaRPr b="0" lang="pt-BR" sz="20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Linguiça de frango caipira com bacon e mussarela</a:t>
            </a:r>
            <a:endParaRPr b="0" lang="pt-BR" sz="20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Linguiça de pernil (com jiló, pura, com bacon)</a:t>
            </a:r>
            <a:endParaRPr b="0" lang="pt-BR" sz="20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Defumados (Bacon, joelho de porco, costelinha de porco, pé, orelha)</a:t>
            </a:r>
            <a:endParaRPr b="0" lang="pt-BR" sz="20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3. Análise Estratégica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72000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3.2. Análise do mercado consumidor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3.2. Análise de concorrência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</TotalTime>
  <Application>LibreOffice/6.4.2.2$Windows_X86_64 LibreOffice_project/4e471d8c02c9c90f512f7f9ead8875b57fcb1ec3</Application>
  <Words>92</Words>
  <Paragraphs>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2018-11-13T19:36:12Z</dcterms:created>
  <dc:creator>Senac</dc:creator>
  <dc:description/>
  <dc:language>pt-BR</dc:language>
  <cp:lastModifiedBy/>
  <dcterms:modified xsi:type="dcterms:W3CDTF">2021-05-20T08:18:52Z</dcterms:modified>
  <cp:revision>237</cp:revision>
  <dc:subject/>
  <dc:title>Título – tema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