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wmf" ContentType="image/x-wmf"/>
  <Override PartName="/ppt/media/image2.wmf" ContentType="image/x-wmf"/>
  <Override PartName="/ppt/media/image3.wmf" ContentType="image/x-wmf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marca vertical"/>
          <p:cNvPicPr/>
          <p:nvPr/>
        </p:nvPicPr>
        <p:blipFill>
          <a:blip r:embed="rId2"/>
          <a:stretch/>
        </p:blipFill>
        <p:spPr>
          <a:xfrm>
            <a:off x="5441040" y="6062040"/>
            <a:ext cx="1110960" cy="5875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6" descr="marca vertical"/>
          <p:cNvPicPr/>
          <p:nvPr/>
        </p:nvPicPr>
        <p:blipFill>
          <a:blip r:embed="rId2"/>
          <a:stretch/>
        </p:blipFill>
        <p:spPr>
          <a:xfrm>
            <a:off x="5540040" y="6176880"/>
            <a:ext cx="1110960" cy="5875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marca vertical"/>
          <p:cNvPicPr/>
          <p:nvPr/>
        </p:nvPicPr>
        <p:blipFill>
          <a:blip r:embed="rId2"/>
          <a:stretch/>
        </p:blipFill>
        <p:spPr>
          <a:xfrm>
            <a:off x="5540040" y="6132960"/>
            <a:ext cx="1110960" cy="58752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523880" y="52380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808080"/>
                </a:solidFill>
                <a:latin typeface="Calibri Light"/>
                <a:ea typeface="DejaVu Sans"/>
              </a:rPr>
              <a:t>Bar e Restaurante Tio Tó</a:t>
            </a:r>
            <a:endParaRPr b="0" lang="pt-BR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523880" y="3003480"/>
            <a:ext cx="9142920" cy="22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Trabalho de Conclusão do Curso de Pós Graduação em Gestão de Negócios em Alimentação – foco em resultados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TCC I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808080"/>
                </a:solidFill>
                <a:latin typeface="Calibri"/>
                <a:ea typeface="DejaVu Sans"/>
              </a:rPr>
              <a:t>Renato márcio silva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4. Considerações finais - TCC I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1.Introdução ao tema e contextualização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38080" y="1689480"/>
            <a:ext cx="10514520" cy="44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</a:pP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 restaurante será aberto na cidade histórica de Diamantina – MG, onde antes da pandemia existia um fluxo constante de turistas, turismo com forte caráter cultural (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UFVJM, p. 11 e p. 19, 2012). Outro fato de grande importância para cidade, foi que em 1999 ela foi reconhecida pela UNESCO como Patrimônio Cultural da Humanidade. De acordo com a Secretaria de Estado de Cultura e Turismo do Estado de Minas Gerais, Diamantina é conhecida como um dos principais destinos da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Estrada real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um dos roteiros culturais e turísticos mais ricos do Brasil, também integrante do </a:t>
            </a:r>
            <a:r>
              <a:rPr b="1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Circuito dos Diamantes</a:t>
            </a:r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Com grande riqueza cultural e arquitetônica, (Iphan, 2008), Diamantina também tem grande riqueza gastronômica. Esta riqueza me chamou a atenção para abrir o empreendimento na cidade.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1.1. Apresentação da empresa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1689480"/>
            <a:ext cx="11520000" cy="241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 proposta do bar e restaurante é servir tira-gosto e  pratos quentes, onde em sua composição, haverão produtos regionais e a predominância da carne de  porco, que é muito apreciada e utilizada na culinária local. O diferencial gastronômico, serão os embutidos artesanais (linguiças, salames e salsichas) que serão produzidas pelo próprio estabelecimento. </a:t>
            </a:r>
            <a:endParaRPr b="0" lang="pt-BR" sz="2000" spc="-1" strike="noStrike"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Nosso público-alvo serão pessoas da faixa etária de 25 a 50 anos, turistas ou nativos predominantemente famílias e ou casais. </a:t>
            </a:r>
            <a:endParaRPr b="0" lang="pt-BR" sz="2000" spc="-1" strike="noStrike">
              <a:latin typeface="Arial"/>
            </a:endParaRPr>
          </a:p>
          <a:p>
            <a:pPr algn="just"/>
            <a:r>
              <a:rPr b="0" lang="pt-BR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Os produtores locais e agricultura familiar, serão nossos principais parceiros para a aquisição de produtos utilizados na confecção dos pratos.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520" cy="6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1.2. Canvas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156600" y="1102680"/>
            <a:ext cx="2196000" cy="35546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SEGMENTO DE CL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2764440" y="2878200"/>
            <a:ext cx="2090520" cy="17791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RECURSOS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929120" y="1102680"/>
            <a:ext cx="2002680" cy="4973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PROPOSTA DE VALOR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7007040" y="1102680"/>
            <a:ext cx="2075760" cy="1735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RELACIONAMENTO COM O CLIENTE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766800" y="1103400"/>
            <a:ext cx="1937520" cy="35539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PARCEIROS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Produtores rurais locais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766800" y="4708440"/>
            <a:ext cx="4088520" cy="136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ESTRUTURA DE CUSTOS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7007040" y="2889000"/>
            <a:ext cx="2079720" cy="1768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CANAIS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007040" y="4708440"/>
            <a:ext cx="4345560" cy="13521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FLUXO DE RECEITAS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2764440" y="1102680"/>
            <a:ext cx="2093760" cy="1735200"/>
          </a:xfrm>
          <a:prstGeom prst="rect">
            <a:avLst/>
          </a:prstGeom>
          <a:solidFill>
            <a:srgbClr val="cd6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ATIVIDADES CHAVES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 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2.1.Produtos e Serviços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 Análise Estratégica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do mercado consumidor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808080"/>
                </a:solidFill>
                <a:latin typeface="Calibri Light"/>
                <a:ea typeface="DejaVu Sans"/>
              </a:rPr>
              <a:t>3.2. Análise de concorrência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Application>LibreOffice/6.4.2.2$Windows_X86_64 LibreOffice_project/4e471d8c02c9c90f512f7f9ead8875b57fcb1ec3</Application>
  <Words>92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2018-11-13T19:36:12Z</dcterms:created>
  <dc:creator>Senac</dc:creator>
  <dc:description/>
  <dc:language>pt-BR</dc:language>
  <cp:lastModifiedBy/>
  <dcterms:modified xsi:type="dcterms:W3CDTF">2021-05-15T16:32:18Z</dcterms:modified>
  <cp:revision>88</cp:revision>
  <dc:subject/>
  <dc:title>Título – tema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