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wmf" ContentType="image/x-wmf"/>
  <Override PartName="/ppt/media/image2.wmf" ContentType="image/x-wmf"/>
  <Override PartName="/ppt/media/image3.wmf" ContentType="image/x-wm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marca vertical"/>
          <p:cNvPicPr/>
          <p:nvPr/>
        </p:nvPicPr>
        <p:blipFill>
          <a:blip r:embed="rId2"/>
          <a:stretch/>
        </p:blipFill>
        <p:spPr>
          <a:xfrm>
            <a:off x="5441040" y="6062040"/>
            <a:ext cx="1110240" cy="5868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6" descr="marca vertical"/>
          <p:cNvPicPr/>
          <p:nvPr/>
        </p:nvPicPr>
        <p:blipFill>
          <a:blip r:embed="rId2"/>
          <a:stretch/>
        </p:blipFill>
        <p:spPr>
          <a:xfrm>
            <a:off x="5540040" y="6176880"/>
            <a:ext cx="1110240" cy="5868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" descr="marca vertical"/>
          <p:cNvPicPr/>
          <p:nvPr/>
        </p:nvPicPr>
        <p:blipFill>
          <a:blip r:embed="rId2"/>
          <a:stretch/>
        </p:blipFill>
        <p:spPr>
          <a:xfrm>
            <a:off x="5540040" y="6132960"/>
            <a:ext cx="1110240" cy="58680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523800"/>
            <a:ext cx="914220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808080"/>
                </a:solidFill>
                <a:latin typeface="Calibri Light"/>
                <a:ea typeface="DejaVu Sans"/>
              </a:rPr>
              <a:t>Bar e Restaurante Tio Tó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523880" y="3003480"/>
            <a:ext cx="9142200" cy="22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Trabalho de Conclusão do Curso de Pós Graduação em Gestão de Negócios em Alimentação – foco em resultados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TCC I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808080"/>
                </a:solidFill>
                <a:latin typeface="Calibri"/>
                <a:ea typeface="DejaVu Sans"/>
              </a:rPr>
              <a:t>Renato márcio silva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4. Considerações finais - TCC I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1.Introdução ao tema e contextualização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689480"/>
            <a:ext cx="10513800" cy="44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restaurante será aberto na cidade histórica de Diamantina – MG, onde antes da pandemia existia um fluxo constante de turistas, turismo com forte caráter cultural (UFVJM, p. 11 e p. 19, 2012). Outro fato de grande importância para cidade e para o turismo, foi que em 1999 a cidade foi reconhecida pela UNESCO como Patrimônio Cultural da Humanidade. De acordo com a Secretaria de Estado de Cultura e Turismo do Estado de Minas Gerais, Diamantina é conhecida como um dos principais destinos da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um dos roteiros culturais e turísticos mais ricos do Brasil, também integrante do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Circuito dos Diamantes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Com grande riqueza cultural e arquitetônica, (Iphan, 2008), Diamantina também tem grande riqueza gastronômica. Esta riqueza me chamou a atenção para abrir o empreendimento na cidade.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1.1. Apresentação da empresa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1499040"/>
            <a:ext cx="11519280" cy="24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proposta do bar e restaurante é servir tira-gosto e  pratos quentes, onde em sua composição, haverão produtos regionais e as carnes mais utilizadas serão o porco e o frango caipira, pois estas são as carnes mais utilizadas e muito apreciada na culinária local. O diferencial gastronômico, serão os embutidos artesanais (linguiças, salames e salsichas) que serão produzidas pelo próprio estabelecimento.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bebidas servidas serão sucos com frutas regionais, cachaças de produtores locais e cervejas artesanais de produtores locais e das principais marcas mineiras.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Nosso público-alvo serão pessoas da faixa etária de 25 a 50 anos, turistas ou nativos predominantemente famílias e ou casais.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Os produtores locais e da agricultura familiar, serão nossos principais parceiros para a aquisição de produtos utilizados na confecção dos pratos.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Todas as sobras, restos e lixo do restaurante serão separados para que possa haver seu aproveitamento e destino sustentável.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consumo humano, serão enviadas a asilos da cidade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consumo animal, serão enviadas a produtores rurais parceiros para a engorda de porcos. 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separação de plásticos, latas e utensílios descartados para reciclagem.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compostagem para geração de adubo orgânico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8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1.2. Canvas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9156600" y="1102680"/>
            <a:ext cx="2195280" cy="35539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SEGMENTO DE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Turistas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Estudantes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Nativos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764440" y="2878200"/>
            <a:ext cx="2089800" cy="1778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RECURSOS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tradicionais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de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929120" y="1102680"/>
            <a:ext cx="2001960" cy="4972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PROPOSTA DE VALOR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Experiência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Bom atendimento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Qualidade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Despojado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7007040" y="1102680"/>
            <a:ext cx="2075040" cy="1734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RELACIONAMENTO COM O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Whatsapp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Redes sociais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Rádio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766800" y="1103400"/>
            <a:ext cx="1936800" cy="3553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PARCEIROS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rurais locais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766800" y="4708440"/>
            <a:ext cx="4087800" cy="136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ESTRUTURA DE CUSTOS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Aluguel da loja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Custos mão de obra 1 garçom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montagem do bar/restaurante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contador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7007040" y="2889000"/>
            <a:ext cx="2079000" cy="1767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 estabelecimento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7007040" y="4708440"/>
            <a:ext cx="4344840" cy="1351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FLUXO DE RECEITAS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Pratos vendidos no local ou 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 vendidos in-natura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2764440" y="1102680"/>
            <a:ext cx="2093040" cy="1734480"/>
          </a:xfrm>
          <a:prstGeom prst="rect">
            <a:avLst/>
          </a:prstGeom>
          <a:solidFill>
            <a:srgbClr val="cd6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ATIVIDADES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Comercialização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 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ideia do estabelecimento é servir a tradicional comida mineira, mesclada com a culinária do vale do Jequitinhonha, valorizando a história e os produtos regionais.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Queremos que o turista, tenha a experiência da explosão de sabores da culinária mineira e principalmente da culinária regional. Já para o cliente nativo que este, saboreei a conhecida e apreciada culinária local, com produtos frescos e de ótima qualidade.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Caso o cliente queira, poderá comprar os embutidos in natura, produzidos no estabelecimento.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comercialização será realizada no fundo da loja, onde haverá um responsável pela apresentação e venda.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2.1.Produtos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517968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720000" y="1512000"/>
            <a:ext cx="1063188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/>
            <a:r>
              <a:rPr b="0" lang="pt-BR" sz="2000" spc="-1" strike="noStrike">
                <a:latin typeface="Times New Roman"/>
              </a:rPr>
              <a:t>Pratos servidos:</a:t>
            </a:r>
            <a:endParaRPr b="0" lang="pt-BR" sz="2000" spc="-1" strike="noStrike">
              <a:latin typeface="Arial"/>
            </a:endParaRPr>
          </a:p>
          <a:p>
            <a:pPr algn="just"/>
            <a:endParaRPr b="0" lang="pt-B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2000" spc="-1" strike="noStrike">
                <a:latin typeface="Times New Roman"/>
              </a:rPr>
              <a:t>Pão de queijo com linguiça artesanal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2000" spc="-1" strike="noStrike">
                <a:latin typeface="Times New Roman"/>
              </a:rPr>
              <a:t>Kaol (Couve, Arroz, Ovo frito e linguiça artesanal, cebola e alho)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2000" spc="-1" strike="noStrike">
                <a:latin typeface="Times New Roman"/>
              </a:rPr>
              <a:t>Péla égua (Canjiquinha com suã de porco, linguiça artesanal e bacon, cebola e alho)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2000" spc="-1" strike="noStrike">
                <a:latin typeface="Times New Roman"/>
              </a:rPr>
              <a:t>Farofa de Feijão andú (Feijão andú, bife de cabeça de lombo, ovo frito, farinha de mandioca sem torrar, torresmo de barriga de porco, cebola e alho)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2000" spc="-1" strike="noStrike">
              <a:latin typeface="Arial"/>
            </a:endParaRPr>
          </a:p>
          <a:p>
            <a:pPr algn="just"/>
            <a:r>
              <a:rPr b="0" lang="pt-BR" sz="2000" spc="-1" strike="noStrike">
                <a:latin typeface="Times New Roman"/>
              </a:rPr>
              <a:t>Produtos in natura produzidos e comercializados pelo estabelecimento</a:t>
            </a:r>
            <a:endParaRPr b="0" lang="pt-BR" sz="2000" spc="-1" strike="noStrike">
              <a:latin typeface="Arial"/>
            </a:endParaRPr>
          </a:p>
          <a:p>
            <a:pPr algn="just"/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2000" spc="-1" strike="noStrike">
                <a:latin typeface="Times New Roman"/>
              </a:rPr>
              <a:t>Linguiça de frango caipira com bacon e mussarela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2000" spc="-1" strike="noStrike">
                <a:latin typeface="Times New Roman"/>
              </a:rPr>
              <a:t>Linguiça de pernil (com jiló, pura, com bacon)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2000" spc="-1" strike="noStrike">
                <a:latin typeface="Times New Roman"/>
              </a:rPr>
              <a:t>Defumados (Bacon, joelho de porco, costelinha de porco, pé, orelha)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2000" spc="-1" strike="noStrike">
                <a:latin typeface="Times New Roman"/>
              </a:rPr>
              <a:t>Linguiça mista com pernil e maça de peito (boi)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 Análise Estratégica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2000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do mercado consumidor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de concorrência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Application>LibreOffice/6.4.2.2$Windows_X86_64 LibreOffice_project/4e471d8c02c9c90f512f7f9ead8875b57fcb1ec3</Application>
  <Words>92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2018-11-13T19:36:12Z</dcterms:created>
  <dc:creator>Senac</dc:creator>
  <dc:description/>
  <dc:language>pt-BR</dc:language>
  <cp:lastModifiedBy/>
  <dcterms:modified xsi:type="dcterms:W3CDTF">2021-05-17T09:02:33Z</dcterms:modified>
  <cp:revision>187</cp:revision>
  <dc:subject/>
  <dc:title>Título – tema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