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11320" cy="587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11320" cy="5878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11320" cy="5878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3280" cy="22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O restaurante será aberto na cidade histórica de Diamantina – MG, onde existe um fluxo constante de turistas, mesmo na pandemia, este fluxo diminuiu mas não cessou por completo. O turismo é focado na arquitetura e importância histórica para o Brasil, reconhecida pela UNESCO como Patrimônio Cultural da Humanidade, Unesco 1999. Segundo a Secretaria de Estado de Turismo de Estado de Minas Gerais, a cidade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, um dos roteiros culturais e turísticos mais ricos do Brasil. A riqueza cultura/arquitetônica já consolidada, Iphan, 1938, e a gastronômica que vem despontando para o restante do país, me chamou a atenção para abrir o empreendimento na cidade. Nossa proposta é servir pratos quentes, onde em sua composição, haverão produtos regionais e a predominância da carne de  porco, que é muito apreciada na culinária local. As linguiças artesanais serão o carro-chefe e serão produzidas pelo estabelecimento. Nosso público-alvo serão pessoas da faixa etária de 25 a 50 anos, turistas ou nativos predominantemente famílias e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Os produtores locais e agricultura familiar, serão nossos principais parceiros para a aquisição de produtos regionais.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156600" y="1102680"/>
            <a:ext cx="2196360" cy="355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764440" y="2878200"/>
            <a:ext cx="2090880" cy="1779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929120" y="1102680"/>
            <a:ext cx="2003040" cy="497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7007040" y="1102680"/>
            <a:ext cx="2076120" cy="1735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766800" y="1103400"/>
            <a:ext cx="1937880" cy="35542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766800" y="4708440"/>
            <a:ext cx="4088880" cy="136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7007040" y="2889000"/>
            <a:ext cx="2080080" cy="1768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007040" y="4708440"/>
            <a:ext cx="4345920" cy="1352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2764440" y="1102680"/>
            <a:ext cx="2094120" cy="1735560"/>
          </a:xfrm>
          <a:prstGeom prst="rect">
            <a:avLst/>
          </a:prstGeom>
          <a:solidFill>
            <a:srgbClr val="cd6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Application>LibreOffice/6.4.2.2$Windows_X86_64 LibreOffice_project/4e471d8c02c9c90f512f7f9ead8875b57fcb1ec3</Application>
  <Words>92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2021-05-15T14:29:41Z</dcterms:modified>
  <cp:revision>36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