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Darker Grotesque Medium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Darker Grotesque"/>
      <p:regular r:id="rId40"/>
      <p:bold r:id="rId41"/>
    </p:embeddedFont>
    <p:embeddedFont>
      <p:font typeface="P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arkerGrotesque-regular.fntdata"/><Relationship Id="rId20" Type="http://schemas.openxmlformats.org/officeDocument/2006/relationships/slide" Target="slides/slide16.xml"/><Relationship Id="rId42" Type="http://schemas.openxmlformats.org/officeDocument/2006/relationships/font" Target="fonts/PTSans-regular.fntdata"/><Relationship Id="rId41" Type="http://schemas.openxmlformats.org/officeDocument/2006/relationships/font" Target="fonts/DarkerGrotesque-bold.fntdata"/><Relationship Id="rId22" Type="http://schemas.openxmlformats.org/officeDocument/2006/relationships/slide" Target="slides/slide18.xml"/><Relationship Id="rId44" Type="http://schemas.openxmlformats.org/officeDocument/2006/relationships/font" Target="fonts/PTSans-italic.fntdata"/><Relationship Id="rId21" Type="http://schemas.openxmlformats.org/officeDocument/2006/relationships/slide" Target="slides/slide17.xml"/><Relationship Id="rId43" Type="http://schemas.openxmlformats.org/officeDocument/2006/relationships/font" Target="fonts/PTSan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DarkerGrotesqueMedium-bold.fntdata"/><Relationship Id="rId12" Type="http://schemas.openxmlformats.org/officeDocument/2006/relationships/slide" Target="slides/slide8.xml"/><Relationship Id="rId34" Type="http://schemas.openxmlformats.org/officeDocument/2006/relationships/font" Target="fonts/DarkerGrotesqueMedium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d75e4c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d75e4c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facc3d26b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facc3d26b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facc3d26b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facc3d26b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facc3d26b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facc3d26b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acc3d26b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acc3d26b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facc3d26b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facc3d26b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facc3d26b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facc3d26b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facc3d26b0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facc3d26b0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facc3d26b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facc3d26b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facc3d26b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facc3d26b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facc3d26b0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facc3d26b0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acc3d26b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acc3d26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facc3d26b0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facc3d26b0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facc3d26b0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facc3d26b0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facc3d26b0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facc3d26b0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facc3d26b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facc3d26b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facc3d26b0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facc3d26b0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facc3d26b0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facc3d26b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facc3d26b0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facc3d26b0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facc3d26b0_0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facc3d26b0_0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facc3d26b0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facc3d26b0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facc3d26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facc3d26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acc3d26b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acc3d26b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acc3d26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facc3d26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facc3d26b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facc3d26b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acc3d26b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acc3d26b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acc3d26b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facc3d26b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facc3d26b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facc3d26b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1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hasCustomPrompt="1"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hasCustomPrompt="1"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hasCustomPrompt="1"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hasCustomPrompt="1"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9" name="Google Shape;19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03" name="Google Shape;203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0" name="Google Shape;210;p15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11" name="Google Shape;211;p1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2" name="Google Shape;212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1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8" name="Google Shape;218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16"/>
          <p:cNvSpPr txBox="1"/>
          <p:nvPr>
            <p:ph hasCustomPrompt="1"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16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8" name="Google Shape;228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6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33" name="Google Shape;233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2" name="Google Shape;242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7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246" name="Google Shape;246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8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6" name="Google Shape;256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260" name="Google Shape;260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" name="Google Shape;267;p19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0" name="Google Shape;27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75" name="Google Shape;275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0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288" name="Google Shape;288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5" name="Google Shape;295;p21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6" name="Google Shape;29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7" name="Google Shape;297;p21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8" name="Google Shape;298;p21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9" name="Google Shape;299;p2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1" name="Google Shape;301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305" name="Google Shape;305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2" name="Google Shape;312;p22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13" name="Google Shape;313;p22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23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3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23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3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23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5" name="Google Shape;325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9" name="Google Shape;329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24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24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4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24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4" name="Google Shape;34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348" name="Google Shape;34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25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5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5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5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25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360" name="Google Shape;360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5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5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365" name="Google Shape;365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" name="Google Shape;371;p26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26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6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26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26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6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8" name="Google Shape;378;p26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1" name="Google Shape;38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6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5" name="Google Shape;38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2" name="Google Shape;392;p27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7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7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7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7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7" name="Google Shape;397;p27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7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9" name="Google Shape;399;p27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7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27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7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3" name="Google Shape;403;p27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6" name="Google Shape;406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0" name="Google Shape;410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7" name="Google Shape;417;p2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9" name="Google Shape;41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8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23" name="Google Shape;423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2" name="Google Shape;432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9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36" name="Google Shape;436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" name="Google Shape;443;p3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49" name="Google Shape;449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0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54" name="Google Shape;454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63" name="Google Shape;463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1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1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468" name="Google Shape;468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 txBox="1"/>
          <p:nvPr>
            <p:ph hasCustomPrompt="1"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4" name="Google Shape;474;p32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5" name="Google Shape;475;p32"/>
          <p:cNvSpPr txBox="1"/>
          <p:nvPr>
            <p:ph hasCustomPrompt="1"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6" name="Google Shape;476;p32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7" name="Google Shape;477;p32"/>
          <p:cNvSpPr txBox="1"/>
          <p:nvPr>
            <p:ph hasCustomPrompt="1"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8" name="Google Shape;478;p32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9" name="Google Shape;479;p3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1" name="Google Shape;481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2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485" name="Google Shape;485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"/>
          <p:cNvSpPr txBox="1"/>
          <p:nvPr>
            <p:ph hasCustomPrompt="1"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2" name="Google Shape;492;p33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3" name="Google Shape;493;p33"/>
          <p:cNvSpPr txBox="1"/>
          <p:nvPr>
            <p:ph hasCustomPrompt="1"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33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5" name="Google Shape;495;p33"/>
          <p:cNvSpPr txBox="1"/>
          <p:nvPr>
            <p:ph hasCustomPrompt="1"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6" name="Google Shape;496;p33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7" name="Google Shape;497;p3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8" name="Google Shape;498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0" name="Google Shape;500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04" name="Google Shape;504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34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34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4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14" name="Google Shape;514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4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18" name="Google Shape;518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4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2D6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Sd5sG6vJV1U" TargetMode="External"/><Relationship Id="rId4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6FF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9"/>
          <p:cNvSpPr txBox="1"/>
          <p:nvPr>
            <p:ph type="ctrTitle"/>
          </p:nvPr>
        </p:nvSpPr>
        <p:spPr>
          <a:xfrm>
            <a:off x="713200" y="2220938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</a:rPr>
              <a:t>Desenvolvimento de um Aplicativo para </a:t>
            </a:r>
            <a:r>
              <a:rPr lang="en" sz="2000">
                <a:solidFill>
                  <a:schemeClr val="accent6"/>
                </a:solidFill>
              </a:rPr>
              <a:t>Gestão De Investimentos Em Criptomoedas</a:t>
            </a:r>
            <a:endParaRPr b="1" sz="2000">
              <a:solidFill>
                <a:schemeClr val="accent6"/>
              </a:solidFill>
            </a:endParaRPr>
          </a:p>
        </p:txBody>
      </p:sp>
      <p:grpSp>
        <p:nvGrpSpPr>
          <p:cNvPr id="577" name="Google Shape;577;p39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78" name="Google Shape;578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583" name="Google Shape;583;p39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3" name="Google Shape;613;p39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14" name="Google Shape;614;p3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6" name="Google Shape;616;p39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7" name="Google Shape;617;p39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18" name="Google Shape;618;p39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3" name="Google Shape;623;p39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9"/>
          <p:cNvSpPr txBox="1"/>
          <p:nvPr/>
        </p:nvSpPr>
        <p:spPr>
          <a:xfrm>
            <a:off x="854900" y="1508825"/>
            <a:ext cx="34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Hold Your Crypto</a:t>
            </a:r>
            <a:endParaRPr b="1"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8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8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Empreen-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dedorismo</a:t>
            </a:r>
            <a:endParaRPr/>
          </a:p>
        </p:txBody>
      </p:sp>
      <p:sp>
        <p:nvSpPr>
          <p:cNvPr id="935" name="Google Shape;935;p48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5256813" y="1383794"/>
            <a:ext cx="2279084" cy="2375918"/>
            <a:chOff x="3626938" y="2088769"/>
            <a:chExt cx="2279084" cy="2375918"/>
          </a:xfrm>
        </p:grpSpPr>
        <p:sp>
          <p:nvSpPr>
            <p:cNvPr id="937" name="Google Shape;937;p48"/>
            <p:cNvSpPr/>
            <p:nvPr/>
          </p:nvSpPr>
          <p:spPr>
            <a:xfrm>
              <a:off x="4721408" y="2977215"/>
              <a:ext cx="1184614" cy="882291"/>
            </a:xfrm>
            <a:custGeom>
              <a:rect b="b" l="l" r="r" t="t"/>
              <a:pathLst>
                <a:path extrusionOk="0" h="77547" w="104119">
                  <a:moveTo>
                    <a:pt x="6248" y="1"/>
                  </a:moveTo>
                  <a:cubicBezTo>
                    <a:pt x="2852" y="1"/>
                    <a:pt x="0" y="2853"/>
                    <a:pt x="0" y="6248"/>
                  </a:cubicBezTo>
                  <a:lnTo>
                    <a:pt x="0" y="71300"/>
                  </a:lnTo>
                  <a:cubicBezTo>
                    <a:pt x="0" y="74695"/>
                    <a:pt x="2852" y="77547"/>
                    <a:pt x="6248" y="77547"/>
                  </a:cubicBezTo>
                  <a:lnTo>
                    <a:pt x="97917" y="77547"/>
                  </a:lnTo>
                  <a:cubicBezTo>
                    <a:pt x="101312" y="77547"/>
                    <a:pt x="104119" y="74695"/>
                    <a:pt x="104119" y="71300"/>
                  </a:cubicBezTo>
                  <a:lnTo>
                    <a:pt x="104119" y="6248"/>
                  </a:lnTo>
                  <a:cubicBezTo>
                    <a:pt x="104119" y="2853"/>
                    <a:pt x="101312" y="1"/>
                    <a:pt x="97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4985628" y="3736914"/>
              <a:ext cx="817394" cy="11"/>
            </a:xfrm>
            <a:custGeom>
              <a:rect b="b" l="l" r="r" t="t"/>
              <a:pathLst>
                <a:path extrusionOk="0" h="1" w="71843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4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4985628" y="3640603"/>
              <a:ext cx="817394" cy="11"/>
            </a:xfrm>
            <a:custGeom>
              <a:rect b="b" l="l" r="r" t="t"/>
              <a:pathLst>
                <a:path extrusionOk="0" h="1" w="71843">
                  <a:moveTo>
                    <a:pt x="7184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94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985628" y="3543769"/>
              <a:ext cx="817394" cy="11"/>
            </a:xfrm>
            <a:custGeom>
              <a:rect b="b" l="l" r="r" t="t"/>
              <a:pathLst>
                <a:path extrusionOk="0" h="1" w="71843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985628" y="3447459"/>
              <a:ext cx="817394" cy="6189"/>
            </a:xfrm>
            <a:custGeom>
              <a:rect b="b" l="l" r="r" t="t"/>
              <a:pathLst>
                <a:path extrusionOk="0" h="544" w="71843">
                  <a:moveTo>
                    <a:pt x="0" y="1"/>
                  </a:moveTo>
                  <a:lnTo>
                    <a:pt x="0" y="544"/>
                  </a:lnTo>
                  <a:lnTo>
                    <a:pt x="71842" y="544"/>
                  </a:lnTo>
                  <a:lnTo>
                    <a:pt x="71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4985628" y="3350625"/>
              <a:ext cx="817394" cy="6713"/>
            </a:xfrm>
            <a:custGeom>
              <a:rect b="b" l="l" r="r" t="t"/>
              <a:pathLst>
                <a:path extrusionOk="0" h="590" w="71843">
                  <a:moveTo>
                    <a:pt x="0" y="1"/>
                  </a:moveTo>
                  <a:lnTo>
                    <a:pt x="0" y="589"/>
                  </a:lnTo>
                  <a:lnTo>
                    <a:pt x="71842" y="589"/>
                  </a:lnTo>
                  <a:lnTo>
                    <a:pt x="71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5030433" y="3260492"/>
              <a:ext cx="772589" cy="11"/>
            </a:xfrm>
            <a:custGeom>
              <a:rect b="b" l="l" r="r" t="t"/>
              <a:pathLst>
                <a:path extrusionOk="0" h="1" w="67905">
                  <a:moveTo>
                    <a:pt x="67904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A94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4985628" y="3280073"/>
              <a:ext cx="817394" cy="456852"/>
            </a:xfrm>
            <a:custGeom>
              <a:rect b="b" l="l" r="r" t="t"/>
              <a:pathLst>
                <a:path extrusionOk="0" h="40154" w="71843">
                  <a:moveTo>
                    <a:pt x="71842" y="0"/>
                  </a:moveTo>
                  <a:lnTo>
                    <a:pt x="56587" y="9597"/>
                  </a:lnTo>
                  <a:lnTo>
                    <a:pt x="45269" y="6790"/>
                  </a:lnTo>
                  <a:lnTo>
                    <a:pt x="32820" y="23178"/>
                  </a:lnTo>
                  <a:lnTo>
                    <a:pt x="22635" y="20371"/>
                  </a:lnTo>
                  <a:lnTo>
                    <a:pt x="16976" y="28293"/>
                  </a:lnTo>
                  <a:lnTo>
                    <a:pt x="9054" y="23178"/>
                  </a:lnTo>
                  <a:lnTo>
                    <a:pt x="0" y="34495"/>
                  </a:lnTo>
                  <a:lnTo>
                    <a:pt x="0" y="40154"/>
                  </a:lnTo>
                  <a:lnTo>
                    <a:pt x="71842" y="40154"/>
                  </a:lnTo>
                  <a:lnTo>
                    <a:pt x="71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4831110" y="3736914"/>
              <a:ext cx="70575" cy="11"/>
            </a:xfrm>
            <a:custGeom>
              <a:rect b="b" l="l" r="r" t="t"/>
              <a:pathLst>
                <a:path extrusionOk="0" h="1" w="6203">
                  <a:moveTo>
                    <a:pt x="620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824420" y="3730736"/>
              <a:ext cx="90144" cy="12891"/>
            </a:xfrm>
            <a:custGeom>
              <a:rect b="b" l="l" r="r" t="t"/>
              <a:pathLst>
                <a:path extrusionOk="0" h="1133" w="7923">
                  <a:moveTo>
                    <a:pt x="589" y="0"/>
                  </a:moveTo>
                  <a:cubicBezTo>
                    <a:pt x="589" y="0"/>
                    <a:pt x="0" y="0"/>
                    <a:pt x="0" y="544"/>
                  </a:cubicBezTo>
                  <a:cubicBezTo>
                    <a:pt x="0" y="1132"/>
                    <a:pt x="589" y="1132"/>
                    <a:pt x="589" y="1132"/>
                  </a:cubicBezTo>
                  <a:lnTo>
                    <a:pt x="6791" y="1132"/>
                  </a:lnTo>
                  <a:cubicBezTo>
                    <a:pt x="7379" y="1132"/>
                    <a:pt x="7922" y="1132"/>
                    <a:pt x="7922" y="544"/>
                  </a:cubicBezTo>
                  <a:cubicBezTo>
                    <a:pt x="7922" y="0"/>
                    <a:pt x="7379" y="0"/>
                    <a:pt x="6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824420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824420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824420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4824420" y="3730736"/>
              <a:ext cx="6701" cy="12891"/>
            </a:xfrm>
            <a:custGeom>
              <a:rect b="b" l="l" r="r" t="t"/>
              <a:pathLst>
                <a:path extrusionOk="0" h="1133" w="589">
                  <a:moveTo>
                    <a:pt x="0" y="0"/>
                  </a:moveTo>
                  <a:lnTo>
                    <a:pt x="0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4831110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831110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4831110" y="3730736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1" y="0"/>
                  </a:moveTo>
                  <a:lnTo>
                    <a:pt x="1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4837288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4837288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4837288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837288" y="3730736"/>
              <a:ext cx="6713" cy="12891"/>
            </a:xfrm>
            <a:custGeom>
              <a:rect b="b" l="l" r="r" t="t"/>
              <a:pathLst>
                <a:path extrusionOk="0" h="1133" w="590">
                  <a:moveTo>
                    <a:pt x="1" y="0"/>
                  </a:moveTo>
                  <a:lnTo>
                    <a:pt x="1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4843990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4843990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4843990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4843990" y="3730736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0" y="0"/>
                  </a:moveTo>
                  <a:lnTo>
                    <a:pt x="0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4850168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4850168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4850168" y="3730736"/>
              <a:ext cx="6713" cy="12891"/>
            </a:xfrm>
            <a:custGeom>
              <a:rect b="b" l="l" r="r" t="t"/>
              <a:pathLst>
                <a:path extrusionOk="0" h="1133" w="590">
                  <a:moveTo>
                    <a:pt x="1" y="0"/>
                  </a:moveTo>
                  <a:lnTo>
                    <a:pt x="1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4856869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4856869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4856869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4856869" y="3730736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0" y="0"/>
                  </a:moveTo>
                  <a:lnTo>
                    <a:pt x="0" y="1132"/>
                  </a:lnTo>
                  <a:lnTo>
                    <a:pt x="543" y="1132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4863047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4863047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4863047" y="3730736"/>
              <a:ext cx="6701" cy="12891"/>
            </a:xfrm>
            <a:custGeom>
              <a:rect b="b" l="l" r="r" t="t"/>
              <a:pathLst>
                <a:path extrusionOk="0" h="1133" w="589">
                  <a:moveTo>
                    <a:pt x="0" y="0"/>
                  </a:moveTo>
                  <a:lnTo>
                    <a:pt x="0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4869737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4869737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4869737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4869737" y="3730736"/>
              <a:ext cx="6201" cy="12891"/>
            </a:xfrm>
            <a:custGeom>
              <a:rect b="b" l="l" r="r" t="t"/>
              <a:pathLst>
                <a:path extrusionOk="0" h="1133" w="545">
                  <a:moveTo>
                    <a:pt x="1" y="0"/>
                  </a:moveTo>
                  <a:lnTo>
                    <a:pt x="1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4875926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4875926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4875926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4875926" y="3730736"/>
              <a:ext cx="6701" cy="12891"/>
            </a:xfrm>
            <a:custGeom>
              <a:rect b="b" l="l" r="r" t="t"/>
              <a:pathLst>
                <a:path extrusionOk="0" h="1133" w="589">
                  <a:moveTo>
                    <a:pt x="0" y="0"/>
                  </a:moveTo>
                  <a:lnTo>
                    <a:pt x="0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4882616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882616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882616" y="3730736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1" y="0"/>
                  </a:moveTo>
                  <a:lnTo>
                    <a:pt x="1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888794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4888794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888794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888794" y="3730736"/>
              <a:ext cx="6713" cy="12891"/>
            </a:xfrm>
            <a:custGeom>
              <a:rect b="b" l="l" r="r" t="t"/>
              <a:pathLst>
                <a:path extrusionOk="0" h="1133" w="590">
                  <a:moveTo>
                    <a:pt x="1" y="0"/>
                  </a:moveTo>
                  <a:lnTo>
                    <a:pt x="1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4895496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895496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4895496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4895496" y="3730736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0" y="0"/>
                  </a:moveTo>
                  <a:lnTo>
                    <a:pt x="0" y="1132"/>
                  </a:lnTo>
                  <a:lnTo>
                    <a:pt x="544" y="113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4901674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4901674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0"/>
                  </a:moveTo>
                  <a:lnTo>
                    <a:pt x="1" y="1132"/>
                  </a:lnTo>
                  <a:lnTo>
                    <a:pt x="1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4901674" y="3730736"/>
              <a:ext cx="6713" cy="12891"/>
            </a:xfrm>
            <a:custGeom>
              <a:rect b="b" l="l" r="r" t="t"/>
              <a:pathLst>
                <a:path extrusionOk="0" h="1133" w="590">
                  <a:moveTo>
                    <a:pt x="1" y="0"/>
                  </a:moveTo>
                  <a:lnTo>
                    <a:pt x="1" y="1132"/>
                  </a:lnTo>
                  <a:lnTo>
                    <a:pt x="589" y="113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4908375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4908375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4908375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0"/>
                  </a:moveTo>
                  <a:lnTo>
                    <a:pt x="0" y="1132"/>
                  </a:lnTo>
                  <a:lnTo>
                    <a:pt x="0" y="11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4908375" y="3730736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0" y="0"/>
                  </a:moveTo>
                  <a:lnTo>
                    <a:pt x="0" y="1132"/>
                  </a:lnTo>
                  <a:lnTo>
                    <a:pt x="543" y="1132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4914553" y="3730736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13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4831110" y="3640603"/>
              <a:ext cx="70575" cy="11"/>
            </a:xfrm>
            <a:custGeom>
              <a:rect b="b" l="l" r="r" t="t"/>
              <a:pathLst>
                <a:path extrusionOk="0" h="1" w="6203">
                  <a:moveTo>
                    <a:pt x="6203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4824420" y="3633902"/>
              <a:ext cx="90144" cy="12891"/>
            </a:xfrm>
            <a:custGeom>
              <a:rect b="b" l="l" r="r" t="t"/>
              <a:pathLst>
                <a:path extrusionOk="0" h="1133" w="7923">
                  <a:moveTo>
                    <a:pt x="589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589" y="1133"/>
                  </a:cubicBezTo>
                  <a:lnTo>
                    <a:pt x="6791" y="1133"/>
                  </a:lnTo>
                  <a:cubicBezTo>
                    <a:pt x="7379" y="1133"/>
                    <a:pt x="7922" y="1133"/>
                    <a:pt x="7922" y="589"/>
                  </a:cubicBezTo>
                  <a:cubicBezTo>
                    <a:pt x="7922" y="1"/>
                    <a:pt x="7379" y="1"/>
                    <a:pt x="6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4824420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824420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824420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824420" y="3633902"/>
              <a:ext cx="6701" cy="12891"/>
            </a:xfrm>
            <a:custGeom>
              <a:rect b="b" l="l" r="r" t="t"/>
              <a:pathLst>
                <a:path extrusionOk="0" h="1133" w="589">
                  <a:moveTo>
                    <a:pt x="0" y="1"/>
                  </a:moveTo>
                  <a:lnTo>
                    <a:pt x="0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4831110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4831110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4831110" y="3633902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1" y="1"/>
                  </a:moveTo>
                  <a:lnTo>
                    <a:pt x="1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4837288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837288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837288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837288" y="3633902"/>
              <a:ext cx="6713" cy="12891"/>
            </a:xfrm>
            <a:custGeom>
              <a:rect b="b" l="l" r="r" t="t"/>
              <a:pathLst>
                <a:path extrusionOk="0" h="1133" w="590">
                  <a:moveTo>
                    <a:pt x="1" y="1"/>
                  </a:moveTo>
                  <a:lnTo>
                    <a:pt x="1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843990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843990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843990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843990" y="3633902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0" y="1"/>
                  </a:moveTo>
                  <a:lnTo>
                    <a:pt x="0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850168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850168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850168" y="3633902"/>
              <a:ext cx="6713" cy="12891"/>
            </a:xfrm>
            <a:custGeom>
              <a:rect b="b" l="l" r="r" t="t"/>
              <a:pathLst>
                <a:path extrusionOk="0" h="1133" w="590">
                  <a:moveTo>
                    <a:pt x="1" y="1"/>
                  </a:moveTo>
                  <a:lnTo>
                    <a:pt x="1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856869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856869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856869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856869" y="3633902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0" y="1"/>
                  </a:moveTo>
                  <a:lnTo>
                    <a:pt x="0" y="1133"/>
                  </a:lnTo>
                  <a:lnTo>
                    <a:pt x="543" y="113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863047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863047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863047" y="3633902"/>
              <a:ext cx="6701" cy="12891"/>
            </a:xfrm>
            <a:custGeom>
              <a:rect b="b" l="l" r="r" t="t"/>
              <a:pathLst>
                <a:path extrusionOk="0" h="1133" w="589">
                  <a:moveTo>
                    <a:pt x="0" y="1"/>
                  </a:moveTo>
                  <a:lnTo>
                    <a:pt x="0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869737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4869737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4869737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4869737" y="3633902"/>
              <a:ext cx="6201" cy="12891"/>
            </a:xfrm>
            <a:custGeom>
              <a:rect b="b" l="l" r="r" t="t"/>
              <a:pathLst>
                <a:path extrusionOk="0" h="1133" w="545">
                  <a:moveTo>
                    <a:pt x="1" y="1"/>
                  </a:moveTo>
                  <a:lnTo>
                    <a:pt x="1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4875926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875926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875926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875926" y="3633902"/>
              <a:ext cx="6701" cy="12891"/>
            </a:xfrm>
            <a:custGeom>
              <a:rect b="b" l="l" r="r" t="t"/>
              <a:pathLst>
                <a:path extrusionOk="0" h="1133" w="589">
                  <a:moveTo>
                    <a:pt x="0" y="1"/>
                  </a:moveTo>
                  <a:lnTo>
                    <a:pt x="0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882616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4882616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4882616" y="3633902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1" y="1"/>
                  </a:moveTo>
                  <a:lnTo>
                    <a:pt x="1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4888794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888794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888794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888794" y="3633902"/>
              <a:ext cx="6713" cy="12891"/>
            </a:xfrm>
            <a:custGeom>
              <a:rect b="b" l="l" r="r" t="t"/>
              <a:pathLst>
                <a:path extrusionOk="0" h="1133" w="590">
                  <a:moveTo>
                    <a:pt x="1" y="1"/>
                  </a:moveTo>
                  <a:lnTo>
                    <a:pt x="1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895496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895496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895496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895496" y="3633902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0" y="1"/>
                  </a:moveTo>
                  <a:lnTo>
                    <a:pt x="0" y="1133"/>
                  </a:lnTo>
                  <a:lnTo>
                    <a:pt x="544" y="113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4901674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901674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1" y="1"/>
                  </a:moveTo>
                  <a:lnTo>
                    <a:pt x="1" y="1133"/>
                  </a:lnTo>
                  <a:lnTo>
                    <a:pt x="1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901674" y="3633902"/>
              <a:ext cx="6713" cy="12891"/>
            </a:xfrm>
            <a:custGeom>
              <a:rect b="b" l="l" r="r" t="t"/>
              <a:pathLst>
                <a:path extrusionOk="0" h="1133" w="590">
                  <a:moveTo>
                    <a:pt x="1" y="1"/>
                  </a:moveTo>
                  <a:lnTo>
                    <a:pt x="1" y="1133"/>
                  </a:lnTo>
                  <a:lnTo>
                    <a:pt x="589" y="113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908375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908375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908375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"/>
                  </a:moveTo>
                  <a:lnTo>
                    <a:pt x="0" y="1133"/>
                  </a:lnTo>
                  <a:lnTo>
                    <a:pt x="0" y="1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908375" y="3633902"/>
              <a:ext cx="6189" cy="12891"/>
            </a:xfrm>
            <a:custGeom>
              <a:rect b="b" l="l" r="r" t="t"/>
              <a:pathLst>
                <a:path extrusionOk="0" h="1133" w="544">
                  <a:moveTo>
                    <a:pt x="0" y="1"/>
                  </a:moveTo>
                  <a:lnTo>
                    <a:pt x="0" y="1133"/>
                  </a:lnTo>
                  <a:lnTo>
                    <a:pt x="543" y="113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4914553" y="3633902"/>
              <a:ext cx="11" cy="12891"/>
            </a:xfrm>
            <a:custGeom>
              <a:rect b="b" l="l" r="r" t="t"/>
              <a:pathLst>
                <a:path extrusionOk="0" h="1133" w="1">
                  <a:moveTo>
                    <a:pt x="0" y="1133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4831110" y="3543769"/>
              <a:ext cx="70575" cy="11"/>
            </a:xfrm>
            <a:custGeom>
              <a:rect b="b" l="l" r="r" t="t"/>
              <a:pathLst>
                <a:path extrusionOk="0" h="1" w="6203">
                  <a:moveTo>
                    <a:pt x="620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824420" y="3537591"/>
              <a:ext cx="90144" cy="19069"/>
            </a:xfrm>
            <a:custGeom>
              <a:rect b="b" l="l" r="r" t="t"/>
              <a:pathLst>
                <a:path extrusionOk="0" h="1676" w="7923">
                  <a:moveTo>
                    <a:pt x="589" y="1"/>
                  </a:moveTo>
                  <a:lnTo>
                    <a:pt x="0" y="544"/>
                  </a:lnTo>
                  <a:cubicBezTo>
                    <a:pt x="0" y="1132"/>
                    <a:pt x="589" y="1676"/>
                    <a:pt x="589" y="1676"/>
                  </a:cubicBezTo>
                  <a:lnTo>
                    <a:pt x="6791" y="1676"/>
                  </a:lnTo>
                  <a:cubicBezTo>
                    <a:pt x="7379" y="1676"/>
                    <a:pt x="7922" y="1132"/>
                    <a:pt x="7922" y="544"/>
                  </a:cubicBezTo>
                  <a:cubicBezTo>
                    <a:pt x="7922" y="544"/>
                    <a:pt x="7379" y="1"/>
                    <a:pt x="6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4824420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824420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824420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4824420" y="3537591"/>
              <a:ext cx="6701" cy="19069"/>
            </a:xfrm>
            <a:custGeom>
              <a:rect b="b" l="l" r="r" t="t"/>
              <a:pathLst>
                <a:path extrusionOk="0" h="1676" w="589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4831110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4831110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4831110" y="3537591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4837288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4837288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4837288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4837288" y="3537591"/>
              <a:ext cx="6713" cy="19069"/>
            </a:xfrm>
            <a:custGeom>
              <a:rect b="b" l="l" r="r" t="t"/>
              <a:pathLst>
                <a:path extrusionOk="0" h="1676" w="59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4843990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4843990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4843990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4843990" y="3537591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0" y="1"/>
                  </a:moveTo>
                  <a:lnTo>
                    <a:pt x="0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4850168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4850168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4850168" y="3537591"/>
              <a:ext cx="6713" cy="19069"/>
            </a:xfrm>
            <a:custGeom>
              <a:rect b="b" l="l" r="r" t="t"/>
              <a:pathLst>
                <a:path extrusionOk="0" h="1676" w="59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4856869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4856869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4856869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4856869" y="3537591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0" y="1"/>
                  </a:moveTo>
                  <a:lnTo>
                    <a:pt x="0" y="1676"/>
                  </a:lnTo>
                  <a:lnTo>
                    <a:pt x="543" y="167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863047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863047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863047" y="3537591"/>
              <a:ext cx="6701" cy="19069"/>
            </a:xfrm>
            <a:custGeom>
              <a:rect b="b" l="l" r="r" t="t"/>
              <a:pathLst>
                <a:path extrusionOk="0" h="1676" w="589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4869737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4869737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869737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869737" y="3537591"/>
              <a:ext cx="6201" cy="19069"/>
            </a:xfrm>
            <a:custGeom>
              <a:rect b="b" l="l" r="r" t="t"/>
              <a:pathLst>
                <a:path extrusionOk="0" h="1676" w="545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875926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875926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4875926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875926" y="3537591"/>
              <a:ext cx="6701" cy="19069"/>
            </a:xfrm>
            <a:custGeom>
              <a:rect b="b" l="l" r="r" t="t"/>
              <a:pathLst>
                <a:path extrusionOk="0" h="1676" w="589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882616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882616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882616" y="3537591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888794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888794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888794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4888794" y="3537591"/>
              <a:ext cx="6713" cy="19069"/>
            </a:xfrm>
            <a:custGeom>
              <a:rect b="b" l="l" r="r" t="t"/>
              <a:pathLst>
                <a:path extrusionOk="0" h="1676" w="59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4895496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4895496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4895496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4895496" y="3537591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0" y="1"/>
                  </a:moveTo>
                  <a:lnTo>
                    <a:pt x="0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4901674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4901674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4901674" y="3537591"/>
              <a:ext cx="6713" cy="19069"/>
            </a:xfrm>
            <a:custGeom>
              <a:rect b="b" l="l" r="r" t="t"/>
              <a:pathLst>
                <a:path extrusionOk="0" h="1676" w="59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4908375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4908375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4908375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908375" y="3537591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0" y="1"/>
                  </a:moveTo>
                  <a:lnTo>
                    <a:pt x="0" y="1676"/>
                  </a:lnTo>
                  <a:lnTo>
                    <a:pt x="543" y="167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914553" y="3537591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67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4831110" y="3447459"/>
              <a:ext cx="70575" cy="11"/>
            </a:xfrm>
            <a:custGeom>
              <a:rect b="b" l="l" r="r" t="t"/>
              <a:pathLst>
                <a:path extrusionOk="0" h="1" w="6203">
                  <a:moveTo>
                    <a:pt x="620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4824420" y="3440769"/>
              <a:ext cx="90144" cy="19581"/>
            </a:xfrm>
            <a:custGeom>
              <a:rect b="b" l="l" r="r" t="t"/>
              <a:pathLst>
                <a:path extrusionOk="0" h="1721" w="7923">
                  <a:moveTo>
                    <a:pt x="589" y="0"/>
                  </a:moveTo>
                  <a:lnTo>
                    <a:pt x="0" y="589"/>
                  </a:lnTo>
                  <a:cubicBezTo>
                    <a:pt x="0" y="1132"/>
                    <a:pt x="589" y="1720"/>
                    <a:pt x="589" y="1720"/>
                  </a:cubicBezTo>
                  <a:lnTo>
                    <a:pt x="6791" y="1720"/>
                  </a:lnTo>
                  <a:cubicBezTo>
                    <a:pt x="7379" y="1720"/>
                    <a:pt x="7922" y="1132"/>
                    <a:pt x="7922" y="589"/>
                  </a:cubicBezTo>
                  <a:cubicBezTo>
                    <a:pt x="7922" y="589"/>
                    <a:pt x="7379" y="0"/>
                    <a:pt x="6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4824420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4824420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4824420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4824420" y="3440769"/>
              <a:ext cx="6701" cy="19581"/>
            </a:xfrm>
            <a:custGeom>
              <a:rect b="b" l="l" r="r" t="t"/>
              <a:pathLst>
                <a:path extrusionOk="0" h="1721" w="589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4831110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4831110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4831110" y="3440769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4837288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837288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837288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4837288" y="3440769"/>
              <a:ext cx="6713" cy="19581"/>
            </a:xfrm>
            <a:custGeom>
              <a:rect b="b" l="l" r="r" t="t"/>
              <a:pathLst>
                <a:path extrusionOk="0" h="1721" w="59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4843990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4843990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843990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843990" y="3440769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0" y="0"/>
                  </a:moveTo>
                  <a:lnTo>
                    <a:pt x="0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850168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4850168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4850168" y="3440769"/>
              <a:ext cx="6713" cy="19581"/>
            </a:xfrm>
            <a:custGeom>
              <a:rect b="b" l="l" r="r" t="t"/>
              <a:pathLst>
                <a:path extrusionOk="0" h="1721" w="59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4856869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4856869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4856869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4856869" y="3440769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0" y="0"/>
                  </a:moveTo>
                  <a:lnTo>
                    <a:pt x="0" y="1720"/>
                  </a:lnTo>
                  <a:lnTo>
                    <a:pt x="543" y="172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4863047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4863047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4863047" y="3440769"/>
              <a:ext cx="6701" cy="19581"/>
            </a:xfrm>
            <a:custGeom>
              <a:rect b="b" l="l" r="r" t="t"/>
              <a:pathLst>
                <a:path extrusionOk="0" h="1721" w="589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4869737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869737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869737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69737" y="3440769"/>
              <a:ext cx="6201" cy="19581"/>
            </a:xfrm>
            <a:custGeom>
              <a:rect b="b" l="l" r="r" t="t"/>
              <a:pathLst>
                <a:path extrusionOk="0" h="1721" w="545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75926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4875926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4875926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875926" y="3440769"/>
              <a:ext cx="6701" cy="19581"/>
            </a:xfrm>
            <a:custGeom>
              <a:rect b="b" l="l" r="r" t="t"/>
              <a:pathLst>
                <a:path extrusionOk="0" h="1721" w="589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4882616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4882616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4882616" y="3440769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4888794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4888794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888794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888794" y="3440769"/>
              <a:ext cx="6713" cy="19581"/>
            </a:xfrm>
            <a:custGeom>
              <a:rect b="b" l="l" r="r" t="t"/>
              <a:pathLst>
                <a:path extrusionOk="0" h="1721" w="59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4895496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895496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895496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895496" y="3440769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0" y="0"/>
                  </a:moveTo>
                  <a:lnTo>
                    <a:pt x="0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901674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4901674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4901674" y="3440769"/>
              <a:ext cx="6713" cy="19581"/>
            </a:xfrm>
            <a:custGeom>
              <a:rect b="b" l="l" r="r" t="t"/>
              <a:pathLst>
                <a:path extrusionOk="0" h="1721" w="59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908375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4908375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4908375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908375" y="3440769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0" y="0"/>
                  </a:moveTo>
                  <a:lnTo>
                    <a:pt x="0" y="1720"/>
                  </a:lnTo>
                  <a:lnTo>
                    <a:pt x="543" y="172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4914553" y="3440769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172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4831110" y="3357326"/>
              <a:ext cx="70575" cy="11"/>
            </a:xfrm>
            <a:custGeom>
              <a:rect b="b" l="l" r="r" t="t"/>
              <a:pathLst>
                <a:path extrusionOk="0" h="1" w="6203">
                  <a:moveTo>
                    <a:pt x="6203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4824420" y="3344447"/>
              <a:ext cx="90144" cy="19069"/>
            </a:xfrm>
            <a:custGeom>
              <a:rect b="b" l="l" r="r" t="t"/>
              <a:pathLst>
                <a:path extrusionOk="0" h="1676" w="7923">
                  <a:moveTo>
                    <a:pt x="589" y="1"/>
                  </a:moveTo>
                  <a:cubicBezTo>
                    <a:pt x="589" y="1"/>
                    <a:pt x="0" y="544"/>
                    <a:pt x="0" y="1132"/>
                  </a:cubicBezTo>
                  <a:lnTo>
                    <a:pt x="589" y="1676"/>
                  </a:lnTo>
                  <a:lnTo>
                    <a:pt x="6791" y="1676"/>
                  </a:lnTo>
                  <a:cubicBezTo>
                    <a:pt x="7379" y="1676"/>
                    <a:pt x="7922" y="1132"/>
                    <a:pt x="7922" y="1132"/>
                  </a:cubicBezTo>
                  <a:cubicBezTo>
                    <a:pt x="7922" y="544"/>
                    <a:pt x="7379" y="1"/>
                    <a:pt x="6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4824420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824420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4824420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4824420" y="3344447"/>
              <a:ext cx="6701" cy="19069"/>
            </a:xfrm>
            <a:custGeom>
              <a:rect b="b" l="l" r="r" t="t"/>
              <a:pathLst>
                <a:path extrusionOk="0" h="1676" w="589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4831110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4831110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831110" y="3344447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837288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4837288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4837288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4837288" y="3344447"/>
              <a:ext cx="6713" cy="19069"/>
            </a:xfrm>
            <a:custGeom>
              <a:rect b="b" l="l" r="r" t="t"/>
              <a:pathLst>
                <a:path extrusionOk="0" h="1676" w="59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4843990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4843990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4843990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4843990" y="3344447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0" y="1"/>
                  </a:moveTo>
                  <a:lnTo>
                    <a:pt x="0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4850168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4850168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4850168" y="3344447"/>
              <a:ext cx="6713" cy="19069"/>
            </a:xfrm>
            <a:custGeom>
              <a:rect b="b" l="l" r="r" t="t"/>
              <a:pathLst>
                <a:path extrusionOk="0" h="1676" w="59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4856869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4856869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4856869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856869" y="3344447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0" y="1"/>
                  </a:moveTo>
                  <a:lnTo>
                    <a:pt x="0" y="1676"/>
                  </a:lnTo>
                  <a:lnTo>
                    <a:pt x="543" y="167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863047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4863047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4863047" y="3344447"/>
              <a:ext cx="6701" cy="19069"/>
            </a:xfrm>
            <a:custGeom>
              <a:rect b="b" l="l" r="r" t="t"/>
              <a:pathLst>
                <a:path extrusionOk="0" h="1676" w="589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4869737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4869737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869737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869737" y="3344447"/>
              <a:ext cx="6201" cy="19069"/>
            </a:xfrm>
            <a:custGeom>
              <a:rect b="b" l="l" r="r" t="t"/>
              <a:pathLst>
                <a:path extrusionOk="0" h="1676" w="545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4875926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4875926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4875926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4875926" y="3344447"/>
              <a:ext cx="6701" cy="19069"/>
            </a:xfrm>
            <a:custGeom>
              <a:rect b="b" l="l" r="r" t="t"/>
              <a:pathLst>
                <a:path extrusionOk="0" h="1676" w="589">
                  <a:moveTo>
                    <a:pt x="0" y="1"/>
                  </a:moveTo>
                  <a:lnTo>
                    <a:pt x="0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882616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882616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82616" y="3344447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1" y="1"/>
                  </a:moveTo>
                  <a:lnTo>
                    <a:pt x="1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888794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4888794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4888794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888794" y="3344447"/>
              <a:ext cx="6713" cy="19069"/>
            </a:xfrm>
            <a:custGeom>
              <a:rect b="b" l="l" r="r" t="t"/>
              <a:pathLst>
                <a:path extrusionOk="0" h="1676" w="59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895496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895496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4895496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4895496" y="3344447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0" y="1"/>
                  </a:moveTo>
                  <a:lnTo>
                    <a:pt x="0" y="1676"/>
                  </a:lnTo>
                  <a:lnTo>
                    <a:pt x="544" y="167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901674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4901674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1" y="1"/>
                  </a:moveTo>
                  <a:lnTo>
                    <a:pt x="1" y="1676"/>
                  </a:lnTo>
                  <a:lnTo>
                    <a:pt x="1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4901674" y="3344447"/>
              <a:ext cx="6713" cy="19069"/>
            </a:xfrm>
            <a:custGeom>
              <a:rect b="b" l="l" r="r" t="t"/>
              <a:pathLst>
                <a:path extrusionOk="0" h="1676" w="590">
                  <a:moveTo>
                    <a:pt x="1" y="1"/>
                  </a:moveTo>
                  <a:lnTo>
                    <a:pt x="1" y="1676"/>
                  </a:lnTo>
                  <a:lnTo>
                    <a:pt x="589" y="167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908375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908375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908375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"/>
                  </a:moveTo>
                  <a:lnTo>
                    <a:pt x="0" y="1676"/>
                  </a:lnTo>
                  <a:lnTo>
                    <a:pt x="0" y="16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4908375" y="3344447"/>
              <a:ext cx="6189" cy="19069"/>
            </a:xfrm>
            <a:custGeom>
              <a:rect b="b" l="l" r="r" t="t"/>
              <a:pathLst>
                <a:path extrusionOk="0" h="1676" w="544">
                  <a:moveTo>
                    <a:pt x="0" y="1"/>
                  </a:moveTo>
                  <a:lnTo>
                    <a:pt x="0" y="1676"/>
                  </a:lnTo>
                  <a:lnTo>
                    <a:pt x="543" y="1676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4914553" y="3344447"/>
              <a:ext cx="11" cy="19069"/>
            </a:xfrm>
            <a:custGeom>
              <a:rect b="b" l="l" r="r" t="t"/>
              <a:pathLst>
                <a:path extrusionOk="0" h="1676" w="1">
                  <a:moveTo>
                    <a:pt x="0" y="167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831110" y="3260492"/>
              <a:ext cx="70575" cy="11"/>
            </a:xfrm>
            <a:custGeom>
              <a:rect b="b" l="l" r="r" t="t"/>
              <a:pathLst>
                <a:path extrusionOk="0" h="1" w="6203">
                  <a:moveTo>
                    <a:pt x="620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4824420" y="3247624"/>
              <a:ext cx="90144" cy="19581"/>
            </a:xfrm>
            <a:custGeom>
              <a:rect b="b" l="l" r="r" t="t"/>
              <a:pathLst>
                <a:path extrusionOk="0" h="1721" w="7923">
                  <a:moveTo>
                    <a:pt x="589" y="0"/>
                  </a:moveTo>
                  <a:cubicBezTo>
                    <a:pt x="589" y="0"/>
                    <a:pt x="0" y="589"/>
                    <a:pt x="0" y="1132"/>
                  </a:cubicBezTo>
                  <a:lnTo>
                    <a:pt x="589" y="1720"/>
                  </a:lnTo>
                  <a:lnTo>
                    <a:pt x="6791" y="1720"/>
                  </a:lnTo>
                  <a:cubicBezTo>
                    <a:pt x="7379" y="1720"/>
                    <a:pt x="7922" y="1132"/>
                    <a:pt x="7922" y="1132"/>
                  </a:cubicBezTo>
                  <a:cubicBezTo>
                    <a:pt x="7922" y="589"/>
                    <a:pt x="7379" y="0"/>
                    <a:pt x="6791" y="0"/>
                  </a:cubicBez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4824420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4824420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4824420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4824420" y="3247624"/>
              <a:ext cx="6701" cy="19581"/>
            </a:xfrm>
            <a:custGeom>
              <a:rect b="b" l="l" r="r" t="t"/>
              <a:pathLst>
                <a:path extrusionOk="0" h="1721" w="589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4831110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4831110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4831110" y="3247624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4837288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4837288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4837288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837288" y="3247624"/>
              <a:ext cx="6713" cy="19581"/>
            </a:xfrm>
            <a:custGeom>
              <a:rect b="b" l="l" r="r" t="t"/>
              <a:pathLst>
                <a:path extrusionOk="0" h="1721" w="59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4843990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843990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4843990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4843990" y="3247624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0" y="0"/>
                  </a:moveTo>
                  <a:lnTo>
                    <a:pt x="0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4850168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4850168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4850168" y="3247624"/>
              <a:ext cx="6713" cy="19581"/>
            </a:xfrm>
            <a:custGeom>
              <a:rect b="b" l="l" r="r" t="t"/>
              <a:pathLst>
                <a:path extrusionOk="0" h="1721" w="59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4856869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4856869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4856869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856869" y="3247624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0" y="0"/>
                  </a:moveTo>
                  <a:lnTo>
                    <a:pt x="0" y="1720"/>
                  </a:lnTo>
                  <a:lnTo>
                    <a:pt x="543" y="172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863047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63047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863047" y="3247624"/>
              <a:ext cx="6701" cy="19581"/>
            </a:xfrm>
            <a:custGeom>
              <a:rect b="b" l="l" r="r" t="t"/>
              <a:pathLst>
                <a:path extrusionOk="0" h="1721" w="589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4869737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4869737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4869737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4869737" y="3247624"/>
              <a:ext cx="6201" cy="19581"/>
            </a:xfrm>
            <a:custGeom>
              <a:rect b="b" l="l" r="r" t="t"/>
              <a:pathLst>
                <a:path extrusionOk="0" h="1721" w="545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4875926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4875926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4875926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4875926" y="3247624"/>
              <a:ext cx="6701" cy="19581"/>
            </a:xfrm>
            <a:custGeom>
              <a:rect b="b" l="l" r="r" t="t"/>
              <a:pathLst>
                <a:path extrusionOk="0" h="1721" w="589">
                  <a:moveTo>
                    <a:pt x="0" y="0"/>
                  </a:moveTo>
                  <a:lnTo>
                    <a:pt x="0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4882616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4882616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4882616" y="3247624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1" y="0"/>
                  </a:moveTo>
                  <a:lnTo>
                    <a:pt x="1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4888794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4888794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4888794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4888794" y="3247624"/>
              <a:ext cx="6713" cy="19581"/>
            </a:xfrm>
            <a:custGeom>
              <a:rect b="b" l="l" r="r" t="t"/>
              <a:pathLst>
                <a:path extrusionOk="0" h="1721" w="59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4895496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895496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4895496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4895496" y="3247624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0" y="0"/>
                  </a:moveTo>
                  <a:lnTo>
                    <a:pt x="0" y="1720"/>
                  </a:lnTo>
                  <a:lnTo>
                    <a:pt x="544" y="172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4901674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4901674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1" y="0"/>
                  </a:moveTo>
                  <a:lnTo>
                    <a:pt x="1" y="1720"/>
                  </a:lnTo>
                  <a:lnTo>
                    <a:pt x="1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901674" y="3247624"/>
              <a:ext cx="6713" cy="19581"/>
            </a:xfrm>
            <a:custGeom>
              <a:rect b="b" l="l" r="r" t="t"/>
              <a:pathLst>
                <a:path extrusionOk="0" h="1721" w="590">
                  <a:moveTo>
                    <a:pt x="1" y="0"/>
                  </a:moveTo>
                  <a:lnTo>
                    <a:pt x="1" y="1720"/>
                  </a:lnTo>
                  <a:lnTo>
                    <a:pt x="589" y="172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908375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908375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4908375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0"/>
                  </a:moveTo>
                  <a:lnTo>
                    <a:pt x="0" y="1720"/>
                  </a:lnTo>
                  <a:lnTo>
                    <a:pt x="0" y="172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908375" y="3247624"/>
              <a:ext cx="6189" cy="19581"/>
            </a:xfrm>
            <a:custGeom>
              <a:rect b="b" l="l" r="r" t="t"/>
              <a:pathLst>
                <a:path extrusionOk="0" h="1721" w="544">
                  <a:moveTo>
                    <a:pt x="0" y="0"/>
                  </a:moveTo>
                  <a:lnTo>
                    <a:pt x="0" y="1720"/>
                  </a:lnTo>
                  <a:lnTo>
                    <a:pt x="543" y="172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4914553" y="3247624"/>
              <a:ext cx="11" cy="19581"/>
            </a:xfrm>
            <a:custGeom>
              <a:rect b="b" l="l" r="r" t="t"/>
              <a:pathLst>
                <a:path extrusionOk="0" h="1721" w="1">
                  <a:moveTo>
                    <a:pt x="0" y="172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F55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5140146" y="3099796"/>
              <a:ext cx="392467" cy="38649"/>
            </a:xfrm>
            <a:custGeom>
              <a:rect b="b" l="l" r="r" t="t"/>
              <a:pathLst>
                <a:path extrusionOk="0" h="3397" w="34495">
                  <a:moveTo>
                    <a:pt x="2264" y="1"/>
                  </a:moveTo>
                  <a:cubicBezTo>
                    <a:pt x="1132" y="1"/>
                    <a:pt x="0" y="544"/>
                    <a:pt x="0" y="1676"/>
                  </a:cubicBezTo>
                  <a:cubicBezTo>
                    <a:pt x="0" y="2808"/>
                    <a:pt x="1132" y="3396"/>
                    <a:pt x="2264" y="3396"/>
                  </a:cubicBezTo>
                  <a:lnTo>
                    <a:pt x="32820" y="3396"/>
                  </a:lnTo>
                  <a:cubicBezTo>
                    <a:pt x="33952" y="3396"/>
                    <a:pt x="34495" y="2808"/>
                    <a:pt x="34495" y="1676"/>
                  </a:cubicBezTo>
                  <a:cubicBezTo>
                    <a:pt x="34495" y="544"/>
                    <a:pt x="33952" y="1"/>
                    <a:pt x="328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5577929" y="3099796"/>
              <a:ext cx="193156" cy="38649"/>
            </a:xfrm>
            <a:custGeom>
              <a:rect b="b" l="l" r="r" t="t"/>
              <a:pathLst>
                <a:path extrusionOk="0" h="3397" w="16977">
                  <a:moveTo>
                    <a:pt x="2264" y="1"/>
                  </a:moveTo>
                  <a:cubicBezTo>
                    <a:pt x="1132" y="1"/>
                    <a:pt x="1" y="544"/>
                    <a:pt x="1" y="1676"/>
                  </a:cubicBezTo>
                  <a:cubicBezTo>
                    <a:pt x="1" y="2808"/>
                    <a:pt x="1132" y="3396"/>
                    <a:pt x="2264" y="3396"/>
                  </a:cubicBezTo>
                  <a:lnTo>
                    <a:pt x="15256" y="3396"/>
                  </a:lnTo>
                  <a:cubicBezTo>
                    <a:pt x="15845" y="3396"/>
                    <a:pt x="16977" y="2808"/>
                    <a:pt x="16977" y="1676"/>
                  </a:cubicBezTo>
                  <a:cubicBezTo>
                    <a:pt x="16977" y="544"/>
                    <a:pt x="15845" y="1"/>
                    <a:pt x="152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4953179" y="3251527"/>
              <a:ext cx="882291" cy="446772"/>
            </a:xfrm>
            <a:custGeom>
              <a:rect b="b" l="l" r="r" t="t"/>
              <a:pathLst>
                <a:path extrusionOk="0" h="39268" w="77547">
                  <a:moveTo>
                    <a:pt x="74551" y="1"/>
                  </a:moveTo>
                  <a:cubicBezTo>
                    <a:pt x="74231" y="1"/>
                    <a:pt x="73897" y="72"/>
                    <a:pt x="73562" y="246"/>
                  </a:cubicBezTo>
                  <a:lnTo>
                    <a:pt x="58850" y="9843"/>
                  </a:lnTo>
                  <a:lnTo>
                    <a:pt x="48665" y="7036"/>
                  </a:lnTo>
                  <a:cubicBezTo>
                    <a:pt x="48330" y="6862"/>
                    <a:pt x="47996" y="6791"/>
                    <a:pt x="47677" y="6791"/>
                  </a:cubicBezTo>
                  <a:cubicBezTo>
                    <a:pt x="46916" y="6791"/>
                    <a:pt x="46241" y="7196"/>
                    <a:pt x="45858" y="7579"/>
                  </a:cubicBezTo>
                  <a:lnTo>
                    <a:pt x="35084" y="23423"/>
                  </a:lnTo>
                  <a:lnTo>
                    <a:pt x="26030" y="20617"/>
                  </a:lnTo>
                  <a:cubicBezTo>
                    <a:pt x="25696" y="20443"/>
                    <a:pt x="25413" y="20372"/>
                    <a:pt x="25165" y="20372"/>
                  </a:cubicBezTo>
                  <a:cubicBezTo>
                    <a:pt x="24574" y="20372"/>
                    <a:pt x="24181" y="20777"/>
                    <a:pt x="23767" y="21160"/>
                  </a:cubicBezTo>
                  <a:lnTo>
                    <a:pt x="19240" y="27950"/>
                  </a:lnTo>
                  <a:lnTo>
                    <a:pt x="13038" y="24012"/>
                  </a:lnTo>
                  <a:cubicBezTo>
                    <a:pt x="12564" y="23765"/>
                    <a:pt x="12090" y="23622"/>
                    <a:pt x="11655" y="23622"/>
                  </a:cubicBezTo>
                  <a:cubicBezTo>
                    <a:pt x="11053" y="23622"/>
                    <a:pt x="10528" y="23898"/>
                    <a:pt x="10186" y="24555"/>
                  </a:cubicBezTo>
                  <a:lnTo>
                    <a:pt x="1132" y="35872"/>
                  </a:lnTo>
                  <a:cubicBezTo>
                    <a:pt x="0" y="36461"/>
                    <a:pt x="589" y="38136"/>
                    <a:pt x="1132" y="38724"/>
                  </a:cubicBezTo>
                  <a:cubicBezTo>
                    <a:pt x="1721" y="39267"/>
                    <a:pt x="2264" y="39267"/>
                    <a:pt x="2852" y="39267"/>
                  </a:cubicBezTo>
                  <a:cubicBezTo>
                    <a:pt x="3396" y="39267"/>
                    <a:pt x="3984" y="39267"/>
                    <a:pt x="4527" y="38724"/>
                  </a:cubicBezTo>
                  <a:lnTo>
                    <a:pt x="12449" y="29082"/>
                  </a:lnTo>
                  <a:lnTo>
                    <a:pt x="18697" y="32477"/>
                  </a:lnTo>
                  <a:cubicBezTo>
                    <a:pt x="18924" y="32724"/>
                    <a:pt x="19358" y="32867"/>
                    <a:pt x="19826" y="32867"/>
                  </a:cubicBezTo>
                  <a:cubicBezTo>
                    <a:pt x="20475" y="32867"/>
                    <a:pt x="21188" y="32591"/>
                    <a:pt x="21503" y="31934"/>
                  </a:cubicBezTo>
                  <a:lnTo>
                    <a:pt x="26030" y="25144"/>
                  </a:lnTo>
                  <a:lnTo>
                    <a:pt x="35084" y="27950"/>
                  </a:lnTo>
                  <a:cubicBezTo>
                    <a:pt x="35418" y="28124"/>
                    <a:pt x="35705" y="28195"/>
                    <a:pt x="35957" y="28195"/>
                  </a:cubicBezTo>
                  <a:cubicBezTo>
                    <a:pt x="36559" y="28195"/>
                    <a:pt x="36965" y="27790"/>
                    <a:pt x="37347" y="27407"/>
                  </a:cubicBezTo>
                  <a:lnTo>
                    <a:pt x="48665" y="11563"/>
                  </a:lnTo>
                  <a:lnTo>
                    <a:pt x="58850" y="14370"/>
                  </a:lnTo>
                  <a:cubicBezTo>
                    <a:pt x="59046" y="14566"/>
                    <a:pt x="59237" y="14631"/>
                    <a:pt x="59427" y="14631"/>
                  </a:cubicBezTo>
                  <a:cubicBezTo>
                    <a:pt x="59806" y="14631"/>
                    <a:pt x="60178" y="14370"/>
                    <a:pt x="60570" y="14370"/>
                  </a:cubicBezTo>
                  <a:lnTo>
                    <a:pt x="75826" y="4184"/>
                  </a:lnTo>
                  <a:cubicBezTo>
                    <a:pt x="76958" y="3641"/>
                    <a:pt x="77546" y="1921"/>
                    <a:pt x="76414" y="789"/>
                  </a:cubicBezTo>
                  <a:cubicBezTo>
                    <a:pt x="76000" y="406"/>
                    <a:pt x="75315" y="1"/>
                    <a:pt x="74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5738625" y="3202808"/>
              <a:ext cx="128771" cy="128771"/>
            </a:xfrm>
            <a:custGeom>
              <a:rect b="b" l="l" r="r" t="t"/>
              <a:pathLst>
                <a:path extrusionOk="0" h="11318" w="11318">
                  <a:moveTo>
                    <a:pt x="5659" y="1"/>
                  </a:moveTo>
                  <a:cubicBezTo>
                    <a:pt x="2264" y="1"/>
                    <a:pt x="1" y="2264"/>
                    <a:pt x="1" y="5659"/>
                  </a:cubicBezTo>
                  <a:cubicBezTo>
                    <a:pt x="1" y="9055"/>
                    <a:pt x="2264" y="11318"/>
                    <a:pt x="5659" y="11318"/>
                  </a:cubicBezTo>
                  <a:cubicBezTo>
                    <a:pt x="9054" y="11318"/>
                    <a:pt x="11318" y="9055"/>
                    <a:pt x="11318" y="5659"/>
                  </a:cubicBezTo>
                  <a:cubicBezTo>
                    <a:pt x="11318" y="2264"/>
                    <a:pt x="9054" y="1"/>
                    <a:pt x="5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5777252" y="3241435"/>
              <a:ext cx="51517" cy="51517"/>
            </a:xfrm>
            <a:custGeom>
              <a:rect b="b" l="l" r="r" t="t"/>
              <a:pathLst>
                <a:path extrusionOk="0" h="4528" w="4528">
                  <a:moveTo>
                    <a:pt x="2264" y="1"/>
                  </a:moveTo>
                  <a:cubicBezTo>
                    <a:pt x="1132" y="1"/>
                    <a:pt x="1" y="1133"/>
                    <a:pt x="1" y="2264"/>
                  </a:cubicBezTo>
                  <a:cubicBezTo>
                    <a:pt x="1" y="3396"/>
                    <a:pt x="1132" y="4528"/>
                    <a:pt x="2264" y="4528"/>
                  </a:cubicBezTo>
                  <a:cubicBezTo>
                    <a:pt x="3396" y="4528"/>
                    <a:pt x="4528" y="3396"/>
                    <a:pt x="4528" y="2264"/>
                  </a:cubicBezTo>
                  <a:cubicBezTo>
                    <a:pt x="4528" y="1133"/>
                    <a:pt x="3396" y="1"/>
                    <a:pt x="2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4921243" y="3608154"/>
              <a:ext cx="128782" cy="128771"/>
            </a:xfrm>
            <a:custGeom>
              <a:rect b="b" l="l" r="r" t="t"/>
              <a:pathLst>
                <a:path extrusionOk="0" h="11318" w="11319">
                  <a:moveTo>
                    <a:pt x="5659" y="0"/>
                  </a:moveTo>
                  <a:cubicBezTo>
                    <a:pt x="2264" y="0"/>
                    <a:pt x="1" y="2264"/>
                    <a:pt x="1" y="5659"/>
                  </a:cubicBezTo>
                  <a:cubicBezTo>
                    <a:pt x="1" y="9054"/>
                    <a:pt x="2264" y="11318"/>
                    <a:pt x="5659" y="11318"/>
                  </a:cubicBezTo>
                  <a:cubicBezTo>
                    <a:pt x="9055" y="11318"/>
                    <a:pt x="11318" y="9054"/>
                    <a:pt x="11318" y="5659"/>
                  </a:cubicBezTo>
                  <a:cubicBezTo>
                    <a:pt x="11318" y="2264"/>
                    <a:pt x="9055" y="0"/>
                    <a:pt x="5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959869" y="3646781"/>
              <a:ext cx="51517" cy="51517"/>
            </a:xfrm>
            <a:custGeom>
              <a:rect b="b" l="l" r="r" t="t"/>
              <a:pathLst>
                <a:path extrusionOk="0" h="4528" w="4528">
                  <a:moveTo>
                    <a:pt x="2264" y="1"/>
                  </a:moveTo>
                  <a:cubicBezTo>
                    <a:pt x="1133" y="1"/>
                    <a:pt x="1" y="1132"/>
                    <a:pt x="1" y="2264"/>
                  </a:cubicBezTo>
                  <a:cubicBezTo>
                    <a:pt x="1" y="3396"/>
                    <a:pt x="1133" y="4527"/>
                    <a:pt x="2264" y="4527"/>
                  </a:cubicBezTo>
                  <a:cubicBezTo>
                    <a:pt x="3396" y="4527"/>
                    <a:pt x="4528" y="3396"/>
                    <a:pt x="4528" y="2264"/>
                  </a:cubicBezTo>
                  <a:cubicBezTo>
                    <a:pt x="4528" y="1132"/>
                    <a:pt x="3396" y="1"/>
                    <a:pt x="2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845830" y="2455989"/>
              <a:ext cx="1184614" cy="881779"/>
            </a:xfrm>
            <a:custGeom>
              <a:rect b="b" l="l" r="r" t="t"/>
              <a:pathLst>
                <a:path extrusionOk="0" h="77502" w="104119">
                  <a:moveTo>
                    <a:pt x="6247" y="1"/>
                  </a:moveTo>
                  <a:cubicBezTo>
                    <a:pt x="2852" y="1"/>
                    <a:pt x="0" y="2807"/>
                    <a:pt x="0" y="6203"/>
                  </a:cubicBezTo>
                  <a:lnTo>
                    <a:pt x="0" y="71299"/>
                  </a:lnTo>
                  <a:cubicBezTo>
                    <a:pt x="0" y="74695"/>
                    <a:pt x="2852" y="77501"/>
                    <a:pt x="6247" y="77501"/>
                  </a:cubicBezTo>
                  <a:lnTo>
                    <a:pt x="97917" y="77501"/>
                  </a:lnTo>
                  <a:cubicBezTo>
                    <a:pt x="101312" y="77501"/>
                    <a:pt x="104119" y="74695"/>
                    <a:pt x="104119" y="71299"/>
                  </a:cubicBezTo>
                  <a:lnTo>
                    <a:pt x="104119" y="6203"/>
                  </a:lnTo>
                  <a:cubicBezTo>
                    <a:pt x="104119" y="2807"/>
                    <a:pt x="101312" y="1"/>
                    <a:pt x="97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110050" y="3208986"/>
              <a:ext cx="817394" cy="6713"/>
            </a:xfrm>
            <a:custGeom>
              <a:rect b="b" l="l" r="r" t="t"/>
              <a:pathLst>
                <a:path extrusionOk="0" h="590" w="71843">
                  <a:moveTo>
                    <a:pt x="0" y="1"/>
                  </a:moveTo>
                  <a:lnTo>
                    <a:pt x="0" y="589"/>
                  </a:lnTo>
                  <a:lnTo>
                    <a:pt x="71842" y="589"/>
                  </a:lnTo>
                  <a:lnTo>
                    <a:pt x="71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110050" y="3118854"/>
              <a:ext cx="817394" cy="11"/>
            </a:xfrm>
            <a:custGeom>
              <a:rect b="b" l="l" r="r" t="t"/>
              <a:pathLst>
                <a:path extrusionOk="0" h="1" w="71843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4110050" y="3022543"/>
              <a:ext cx="817394" cy="11"/>
            </a:xfrm>
            <a:custGeom>
              <a:rect b="b" l="l" r="r" t="t"/>
              <a:pathLst>
                <a:path extrusionOk="0" h="1" w="71843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4110050" y="2925721"/>
              <a:ext cx="817394" cy="11"/>
            </a:xfrm>
            <a:custGeom>
              <a:rect b="b" l="l" r="r" t="t"/>
              <a:pathLst>
                <a:path extrusionOk="0" h="1" w="71843">
                  <a:moveTo>
                    <a:pt x="7184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110050" y="2829399"/>
              <a:ext cx="817394" cy="11"/>
            </a:xfrm>
            <a:custGeom>
              <a:rect b="b" l="l" r="r" t="t"/>
              <a:pathLst>
                <a:path extrusionOk="0" h="1" w="71843">
                  <a:moveTo>
                    <a:pt x="71842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110050" y="2732576"/>
              <a:ext cx="817394" cy="11"/>
            </a:xfrm>
            <a:custGeom>
              <a:rect b="b" l="l" r="r" t="t"/>
              <a:pathLst>
                <a:path extrusionOk="0" h="1" w="71843">
                  <a:moveTo>
                    <a:pt x="7184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3955532" y="3215688"/>
              <a:ext cx="77265" cy="11"/>
            </a:xfrm>
            <a:custGeom>
              <a:rect b="b" l="l" r="r" t="t"/>
              <a:pathLst>
                <a:path extrusionOk="0" h="1" w="6791">
                  <a:moveTo>
                    <a:pt x="679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3948842" y="3202808"/>
              <a:ext cx="90144" cy="19069"/>
            </a:xfrm>
            <a:custGeom>
              <a:rect b="b" l="l" r="r" t="t"/>
              <a:pathLst>
                <a:path extrusionOk="0" h="1676" w="7923">
                  <a:moveTo>
                    <a:pt x="589" y="1"/>
                  </a:moveTo>
                  <a:cubicBezTo>
                    <a:pt x="589" y="1"/>
                    <a:pt x="0" y="544"/>
                    <a:pt x="0" y="1132"/>
                  </a:cubicBezTo>
                  <a:lnTo>
                    <a:pt x="589" y="1676"/>
                  </a:lnTo>
                  <a:lnTo>
                    <a:pt x="7379" y="1676"/>
                  </a:lnTo>
                  <a:lnTo>
                    <a:pt x="7922" y="1132"/>
                  </a:lnTo>
                  <a:cubicBezTo>
                    <a:pt x="7922" y="544"/>
                    <a:pt x="7379" y="1"/>
                    <a:pt x="7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3955532" y="3118854"/>
              <a:ext cx="77265" cy="11"/>
            </a:xfrm>
            <a:custGeom>
              <a:rect b="b" l="l" r="r" t="t"/>
              <a:pathLst>
                <a:path extrusionOk="0" h="1" w="6791">
                  <a:moveTo>
                    <a:pt x="679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3948842" y="3105986"/>
              <a:ext cx="90144" cy="19581"/>
            </a:xfrm>
            <a:custGeom>
              <a:rect b="b" l="l" r="r" t="t"/>
              <a:pathLst>
                <a:path extrusionOk="0" h="1721" w="7923">
                  <a:moveTo>
                    <a:pt x="589" y="0"/>
                  </a:moveTo>
                  <a:cubicBezTo>
                    <a:pt x="589" y="0"/>
                    <a:pt x="0" y="589"/>
                    <a:pt x="0" y="1132"/>
                  </a:cubicBezTo>
                  <a:cubicBezTo>
                    <a:pt x="0" y="1720"/>
                    <a:pt x="589" y="1720"/>
                    <a:pt x="589" y="1720"/>
                  </a:cubicBezTo>
                  <a:lnTo>
                    <a:pt x="7379" y="1720"/>
                  </a:lnTo>
                  <a:cubicBezTo>
                    <a:pt x="7379" y="1720"/>
                    <a:pt x="7922" y="1720"/>
                    <a:pt x="7922" y="1132"/>
                  </a:cubicBezTo>
                  <a:cubicBezTo>
                    <a:pt x="7922" y="589"/>
                    <a:pt x="7379" y="0"/>
                    <a:pt x="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955532" y="3022543"/>
              <a:ext cx="77265" cy="11"/>
            </a:xfrm>
            <a:custGeom>
              <a:rect b="b" l="l" r="r" t="t"/>
              <a:pathLst>
                <a:path extrusionOk="0" h="1" w="6791">
                  <a:moveTo>
                    <a:pt x="679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948842" y="3015853"/>
              <a:ext cx="90144" cy="12879"/>
            </a:xfrm>
            <a:custGeom>
              <a:rect b="b" l="l" r="r" t="t"/>
              <a:pathLst>
                <a:path extrusionOk="0" h="1132" w="7923">
                  <a:moveTo>
                    <a:pt x="589" y="0"/>
                  </a:moveTo>
                  <a:cubicBezTo>
                    <a:pt x="589" y="0"/>
                    <a:pt x="0" y="0"/>
                    <a:pt x="0" y="589"/>
                  </a:cubicBezTo>
                  <a:cubicBezTo>
                    <a:pt x="0" y="1132"/>
                    <a:pt x="589" y="1132"/>
                    <a:pt x="589" y="1132"/>
                  </a:cubicBezTo>
                  <a:lnTo>
                    <a:pt x="7379" y="1132"/>
                  </a:lnTo>
                  <a:cubicBezTo>
                    <a:pt x="7379" y="1132"/>
                    <a:pt x="7922" y="1132"/>
                    <a:pt x="7922" y="589"/>
                  </a:cubicBezTo>
                  <a:cubicBezTo>
                    <a:pt x="7922" y="0"/>
                    <a:pt x="7379" y="0"/>
                    <a:pt x="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955532" y="2925721"/>
              <a:ext cx="77265" cy="11"/>
            </a:xfrm>
            <a:custGeom>
              <a:rect b="b" l="l" r="r" t="t"/>
              <a:pathLst>
                <a:path extrusionOk="0" h="1" w="6791">
                  <a:moveTo>
                    <a:pt x="679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3948842" y="2919531"/>
              <a:ext cx="90144" cy="12891"/>
            </a:xfrm>
            <a:custGeom>
              <a:rect b="b" l="l" r="r" t="t"/>
              <a:pathLst>
                <a:path extrusionOk="0" h="1133" w="7923">
                  <a:moveTo>
                    <a:pt x="589" y="1"/>
                  </a:moveTo>
                  <a:cubicBezTo>
                    <a:pt x="589" y="1"/>
                    <a:pt x="0" y="1"/>
                    <a:pt x="0" y="544"/>
                  </a:cubicBezTo>
                  <a:cubicBezTo>
                    <a:pt x="0" y="1133"/>
                    <a:pt x="589" y="1133"/>
                    <a:pt x="589" y="1133"/>
                  </a:cubicBezTo>
                  <a:lnTo>
                    <a:pt x="7379" y="1133"/>
                  </a:lnTo>
                  <a:cubicBezTo>
                    <a:pt x="7379" y="1133"/>
                    <a:pt x="7922" y="1133"/>
                    <a:pt x="7922" y="544"/>
                  </a:cubicBezTo>
                  <a:cubicBezTo>
                    <a:pt x="7922" y="1"/>
                    <a:pt x="7379" y="1"/>
                    <a:pt x="7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3955532" y="2829399"/>
              <a:ext cx="77265" cy="11"/>
            </a:xfrm>
            <a:custGeom>
              <a:rect b="b" l="l" r="r" t="t"/>
              <a:pathLst>
                <a:path extrusionOk="0" h="1" w="6791">
                  <a:moveTo>
                    <a:pt x="679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3948842" y="2822709"/>
              <a:ext cx="90144" cy="19581"/>
            </a:xfrm>
            <a:custGeom>
              <a:rect b="b" l="l" r="r" t="t"/>
              <a:pathLst>
                <a:path extrusionOk="0" h="1721" w="7923">
                  <a:moveTo>
                    <a:pt x="589" y="0"/>
                  </a:moveTo>
                  <a:cubicBezTo>
                    <a:pt x="589" y="0"/>
                    <a:pt x="0" y="0"/>
                    <a:pt x="0" y="589"/>
                  </a:cubicBezTo>
                  <a:cubicBezTo>
                    <a:pt x="0" y="1132"/>
                    <a:pt x="589" y="1720"/>
                    <a:pt x="589" y="1720"/>
                  </a:cubicBezTo>
                  <a:lnTo>
                    <a:pt x="7379" y="1720"/>
                  </a:lnTo>
                  <a:cubicBezTo>
                    <a:pt x="7379" y="1720"/>
                    <a:pt x="7922" y="1132"/>
                    <a:pt x="7922" y="589"/>
                  </a:cubicBezTo>
                  <a:cubicBezTo>
                    <a:pt x="7922" y="0"/>
                    <a:pt x="7379" y="0"/>
                    <a:pt x="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3955532" y="2732576"/>
              <a:ext cx="77265" cy="11"/>
            </a:xfrm>
            <a:custGeom>
              <a:rect b="b" l="l" r="r" t="t"/>
              <a:pathLst>
                <a:path extrusionOk="0" h="1" w="6791">
                  <a:moveTo>
                    <a:pt x="679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3948842" y="2726387"/>
              <a:ext cx="90144" cy="19069"/>
            </a:xfrm>
            <a:custGeom>
              <a:rect b="b" l="l" r="r" t="t"/>
              <a:pathLst>
                <a:path extrusionOk="0" h="1676" w="7923">
                  <a:moveTo>
                    <a:pt x="589" y="1"/>
                  </a:moveTo>
                  <a:lnTo>
                    <a:pt x="0" y="544"/>
                  </a:lnTo>
                  <a:cubicBezTo>
                    <a:pt x="0" y="1133"/>
                    <a:pt x="589" y="1676"/>
                    <a:pt x="589" y="1676"/>
                  </a:cubicBezTo>
                  <a:lnTo>
                    <a:pt x="7379" y="1676"/>
                  </a:lnTo>
                  <a:cubicBezTo>
                    <a:pt x="7379" y="1676"/>
                    <a:pt x="7922" y="1133"/>
                    <a:pt x="7922" y="544"/>
                  </a:cubicBezTo>
                  <a:lnTo>
                    <a:pt x="7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4110050" y="3022543"/>
              <a:ext cx="96322" cy="193156"/>
            </a:xfrm>
            <a:custGeom>
              <a:rect b="b" l="l" r="r" t="t"/>
              <a:pathLst>
                <a:path extrusionOk="0" h="16977" w="8466">
                  <a:moveTo>
                    <a:pt x="3939" y="1"/>
                  </a:moveTo>
                  <a:cubicBezTo>
                    <a:pt x="1675" y="1"/>
                    <a:pt x="0" y="1676"/>
                    <a:pt x="0" y="3939"/>
                  </a:cubicBezTo>
                  <a:lnTo>
                    <a:pt x="0" y="12450"/>
                  </a:lnTo>
                  <a:cubicBezTo>
                    <a:pt x="0" y="14713"/>
                    <a:pt x="1675" y="16976"/>
                    <a:pt x="3939" y="16976"/>
                  </a:cubicBezTo>
                  <a:cubicBezTo>
                    <a:pt x="6202" y="16976"/>
                    <a:pt x="8466" y="14713"/>
                    <a:pt x="8466" y="12450"/>
                  </a:cubicBezTo>
                  <a:lnTo>
                    <a:pt x="8466" y="3939"/>
                  </a:lnTo>
                  <a:cubicBezTo>
                    <a:pt x="8466" y="1676"/>
                    <a:pt x="6202" y="1"/>
                    <a:pt x="3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4831110" y="3080227"/>
              <a:ext cx="96333" cy="135472"/>
            </a:xfrm>
            <a:custGeom>
              <a:rect b="b" l="l" r="r" t="t"/>
              <a:pathLst>
                <a:path extrusionOk="0" h="11907" w="8467">
                  <a:moveTo>
                    <a:pt x="4528" y="1"/>
                  </a:moveTo>
                  <a:cubicBezTo>
                    <a:pt x="2264" y="1"/>
                    <a:pt x="1" y="1721"/>
                    <a:pt x="1" y="3984"/>
                  </a:cubicBezTo>
                  <a:lnTo>
                    <a:pt x="1" y="7380"/>
                  </a:lnTo>
                  <a:cubicBezTo>
                    <a:pt x="1" y="9643"/>
                    <a:pt x="2264" y="11906"/>
                    <a:pt x="4528" y="11906"/>
                  </a:cubicBezTo>
                  <a:cubicBezTo>
                    <a:pt x="6791" y="11906"/>
                    <a:pt x="8466" y="9643"/>
                    <a:pt x="8466" y="7380"/>
                  </a:cubicBezTo>
                  <a:lnTo>
                    <a:pt x="8466" y="3984"/>
                  </a:lnTo>
                  <a:cubicBezTo>
                    <a:pt x="8466" y="1721"/>
                    <a:pt x="6791" y="1"/>
                    <a:pt x="4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290315" y="2945290"/>
              <a:ext cx="96322" cy="270409"/>
            </a:xfrm>
            <a:custGeom>
              <a:rect b="b" l="l" r="r" t="t"/>
              <a:pathLst>
                <a:path extrusionOk="0" h="23767" w="8466">
                  <a:moveTo>
                    <a:pt x="4527" y="0"/>
                  </a:moveTo>
                  <a:cubicBezTo>
                    <a:pt x="1675" y="0"/>
                    <a:pt x="0" y="2264"/>
                    <a:pt x="0" y="4527"/>
                  </a:cubicBezTo>
                  <a:lnTo>
                    <a:pt x="0" y="19240"/>
                  </a:lnTo>
                  <a:cubicBezTo>
                    <a:pt x="0" y="21503"/>
                    <a:pt x="1675" y="23766"/>
                    <a:pt x="4527" y="23766"/>
                  </a:cubicBezTo>
                  <a:cubicBezTo>
                    <a:pt x="6791" y="23766"/>
                    <a:pt x="8466" y="21503"/>
                    <a:pt x="8466" y="19240"/>
                  </a:cubicBezTo>
                  <a:lnTo>
                    <a:pt x="8466" y="4527"/>
                  </a:lnTo>
                  <a:cubicBezTo>
                    <a:pt x="8466" y="2264"/>
                    <a:pt x="6791" y="0"/>
                    <a:pt x="4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650845" y="2880905"/>
              <a:ext cx="96322" cy="334794"/>
            </a:xfrm>
            <a:custGeom>
              <a:rect b="b" l="l" r="r" t="t"/>
              <a:pathLst>
                <a:path extrusionOk="0" h="29426" w="8466">
                  <a:moveTo>
                    <a:pt x="4528" y="1"/>
                  </a:moveTo>
                  <a:cubicBezTo>
                    <a:pt x="2264" y="1"/>
                    <a:pt x="1" y="1676"/>
                    <a:pt x="1" y="3939"/>
                  </a:cubicBezTo>
                  <a:lnTo>
                    <a:pt x="1" y="24899"/>
                  </a:lnTo>
                  <a:cubicBezTo>
                    <a:pt x="1" y="27162"/>
                    <a:pt x="2264" y="29425"/>
                    <a:pt x="4528" y="29425"/>
                  </a:cubicBezTo>
                  <a:cubicBezTo>
                    <a:pt x="6791" y="29425"/>
                    <a:pt x="8466" y="27162"/>
                    <a:pt x="8466" y="24899"/>
                  </a:cubicBezTo>
                  <a:lnTo>
                    <a:pt x="8466" y="3939"/>
                  </a:lnTo>
                  <a:cubicBezTo>
                    <a:pt x="8466" y="1676"/>
                    <a:pt x="6791" y="1"/>
                    <a:pt x="4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470580" y="2765025"/>
              <a:ext cx="96322" cy="450674"/>
            </a:xfrm>
            <a:custGeom>
              <a:rect b="b" l="l" r="r" t="t"/>
              <a:pathLst>
                <a:path extrusionOk="0" h="39611" w="8466">
                  <a:moveTo>
                    <a:pt x="4527" y="0"/>
                  </a:moveTo>
                  <a:cubicBezTo>
                    <a:pt x="2264" y="0"/>
                    <a:pt x="0" y="2264"/>
                    <a:pt x="0" y="4527"/>
                  </a:cubicBezTo>
                  <a:lnTo>
                    <a:pt x="0" y="35084"/>
                  </a:lnTo>
                  <a:cubicBezTo>
                    <a:pt x="0" y="37347"/>
                    <a:pt x="2264" y="39610"/>
                    <a:pt x="4527" y="39610"/>
                  </a:cubicBezTo>
                  <a:cubicBezTo>
                    <a:pt x="6791" y="39610"/>
                    <a:pt x="8466" y="37347"/>
                    <a:pt x="8466" y="35084"/>
                  </a:cubicBezTo>
                  <a:lnTo>
                    <a:pt x="8466" y="4527"/>
                  </a:lnTo>
                  <a:cubicBezTo>
                    <a:pt x="8466" y="2264"/>
                    <a:pt x="679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180613" y="2571880"/>
              <a:ext cx="476421" cy="44816"/>
            </a:xfrm>
            <a:custGeom>
              <a:rect b="b" l="l" r="r" t="t"/>
              <a:pathLst>
                <a:path extrusionOk="0" h="3939" w="41874">
                  <a:moveTo>
                    <a:pt x="1720" y="0"/>
                  </a:moveTo>
                  <a:cubicBezTo>
                    <a:pt x="1132" y="0"/>
                    <a:pt x="0" y="1132"/>
                    <a:pt x="0" y="1675"/>
                  </a:cubicBezTo>
                  <a:cubicBezTo>
                    <a:pt x="0" y="2807"/>
                    <a:pt x="1132" y="3939"/>
                    <a:pt x="1720" y="3939"/>
                  </a:cubicBezTo>
                  <a:lnTo>
                    <a:pt x="40199" y="3939"/>
                  </a:lnTo>
                  <a:cubicBezTo>
                    <a:pt x="41331" y="3939"/>
                    <a:pt x="41874" y="2807"/>
                    <a:pt x="41874" y="1675"/>
                  </a:cubicBezTo>
                  <a:cubicBezTo>
                    <a:pt x="41874" y="1132"/>
                    <a:pt x="41331" y="0"/>
                    <a:pt x="40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708529" y="2571880"/>
              <a:ext cx="186978" cy="44816"/>
            </a:xfrm>
            <a:custGeom>
              <a:rect b="b" l="l" r="r" t="t"/>
              <a:pathLst>
                <a:path extrusionOk="0" h="3939" w="16434">
                  <a:moveTo>
                    <a:pt x="1721" y="0"/>
                  </a:moveTo>
                  <a:cubicBezTo>
                    <a:pt x="589" y="0"/>
                    <a:pt x="1" y="1132"/>
                    <a:pt x="1" y="1675"/>
                  </a:cubicBezTo>
                  <a:cubicBezTo>
                    <a:pt x="1" y="2807"/>
                    <a:pt x="589" y="3939"/>
                    <a:pt x="1721" y="3939"/>
                  </a:cubicBezTo>
                  <a:lnTo>
                    <a:pt x="14713" y="3939"/>
                  </a:lnTo>
                  <a:cubicBezTo>
                    <a:pt x="15845" y="3939"/>
                    <a:pt x="16433" y="2807"/>
                    <a:pt x="16433" y="1675"/>
                  </a:cubicBezTo>
                  <a:cubicBezTo>
                    <a:pt x="16433" y="1132"/>
                    <a:pt x="15845" y="0"/>
                    <a:pt x="147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935963" y="2533254"/>
              <a:ext cx="115891" cy="122069"/>
            </a:xfrm>
            <a:custGeom>
              <a:rect b="b" l="l" r="r" t="t"/>
              <a:pathLst>
                <a:path extrusionOk="0" h="10729" w="10186">
                  <a:moveTo>
                    <a:pt x="5116" y="0"/>
                  </a:moveTo>
                  <a:cubicBezTo>
                    <a:pt x="2264" y="0"/>
                    <a:pt x="0" y="2264"/>
                    <a:pt x="0" y="5070"/>
                  </a:cubicBezTo>
                  <a:cubicBezTo>
                    <a:pt x="0" y="8465"/>
                    <a:pt x="2264" y="10729"/>
                    <a:pt x="5116" y="10729"/>
                  </a:cubicBezTo>
                  <a:cubicBezTo>
                    <a:pt x="7922" y="10729"/>
                    <a:pt x="10186" y="8465"/>
                    <a:pt x="10186" y="5070"/>
                  </a:cubicBezTo>
                  <a:cubicBezTo>
                    <a:pt x="10186" y="2264"/>
                    <a:pt x="7922" y="0"/>
                    <a:pt x="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5165893" y="2088769"/>
              <a:ext cx="733951" cy="733951"/>
            </a:xfrm>
            <a:custGeom>
              <a:rect b="b" l="l" r="r" t="t"/>
              <a:pathLst>
                <a:path extrusionOk="0" h="64509" w="64509">
                  <a:moveTo>
                    <a:pt x="32232" y="7922"/>
                  </a:moveTo>
                  <a:cubicBezTo>
                    <a:pt x="45813" y="7922"/>
                    <a:pt x="56587" y="18696"/>
                    <a:pt x="56587" y="32277"/>
                  </a:cubicBezTo>
                  <a:cubicBezTo>
                    <a:pt x="56587" y="45857"/>
                    <a:pt x="45813" y="56586"/>
                    <a:pt x="32232" y="56586"/>
                  </a:cubicBezTo>
                  <a:cubicBezTo>
                    <a:pt x="18651" y="56586"/>
                    <a:pt x="7923" y="45857"/>
                    <a:pt x="7923" y="32277"/>
                  </a:cubicBezTo>
                  <a:cubicBezTo>
                    <a:pt x="7923" y="18696"/>
                    <a:pt x="18651" y="7922"/>
                    <a:pt x="32232" y="7922"/>
                  </a:cubicBezTo>
                  <a:close/>
                  <a:moveTo>
                    <a:pt x="32232" y="0"/>
                  </a:moveTo>
                  <a:cubicBezTo>
                    <a:pt x="14713" y="0"/>
                    <a:pt x="1" y="14712"/>
                    <a:pt x="1" y="32277"/>
                  </a:cubicBezTo>
                  <a:cubicBezTo>
                    <a:pt x="1" y="49796"/>
                    <a:pt x="14713" y="64508"/>
                    <a:pt x="32232" y="64508"/>
                  </a:cubicBezTo>
                  <a:cubicBezTo>
                    <a:pt x="49796" y="64508"/>
                    <a:pt x="64509" y="49796"/>
                    <a:pt x="64509" y="32277"/>
                  </a:cubicBezTo>
                  <a:cubicBezTo>
                    <a:pt x="64509" y="14712"/>
                    <a:pt x="49796" y="0"/>
                    <a:pt x="32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5165893" y="2183794"/>
              <a:ext cx="412048" cy="638926"/>
            </a:xfrm>
            <a:custGeom>
              <a:rect b="b" l="l" r="r" t="t"/>
              <a:pathLst>
                <a:path extrusionOk="0" h="56157" w="36216">
                  <a:moveTo>
                    <a:pt x="11935" y="0"/>
                  </a:moveTo>
                  <a:cubicBezTo>
                    <a:pt x="11012" y="0"/>
                    <a:pt x="10163" y="430"/>
                    <a:pt x="9598" y="1290"/>
                  </a:cubicBezTo>
                  <a:cubicBezTo>
                    <a:pt x="3396" y="7492"/>
                    <a:pt x="1" y="15414"/>
                    <a:pt x="1" y="23925"/>
                  </a:cubicBezTo>
                  <a:cubicBezTo>
                    <a:pt x="1" y="41444"/>
                    <a:pt x="14713" y="56156"/>
                    <a:pt x="32232" y="56156"/>
                  </a:cubicBezTo>
                  <a:cubicBezTo>
                    <a:pt x="34495" y="56156"/>
                    <a:pt x="36216" y="54481"/>
                    <a:pt x="36216" y="52218"/>
                  </a:cubicBezTo>
                  <a:cubicBezTo>
                    <a:pt x="36216" y="49954"/>
                    <a:pt x="34495" y="48234"/>
                    <a:pt x="32232" y="48234"/>
                  </a:cubicBezTo>
                  <a:cubicBezTo>
                    <a:pt x="18651" y="48234"/>
                    <a:pt x="7923" y="37505"/>
                    <a:pt x="7923" y="23925"/>
                  </a:cubicBezTo>
                  <a:cubicBezTo>
                    <a:pt x="7923" y="17134"/>
                    <a:pt x="10186" y="11476"/>
                    <a:pt x="14713" y="6360"/>
                  </a:cubicBezTo>
                  <a:cubicBezTo>
                    <a:pt x="16388" y="5229"/>
                    <a:pt x="16388" y="2965"/>
                    <a:pt x="14713" y="1290"/>
                  </a:cubicBezTo>
                  <a:cubicBezTo>
                    <a:pt x="13853" y="430"/>
                    <a:pt x="12857" y="0"/>
                    <a:pt x="1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5346158" y="2269034"/>
              <a:ext cx="373421" cy="373421"/>
            </a:xfrm>
            <a:custGeom>
              <a:rect b="b" l="l" r="r" t="t"/>
              <a:pathLst>
                <a:path extrusionOk="0" h="32821" w="32821">
                  <a:moveTo>
                    <a:pt x="16388" y="0"/>
                  </a:moveTo>
                  <a:cubicBezTo>
                    <a:pt x="7334" y="0"/>
                    <a:pt x="1" y="7379"/>
                    <a:pt x="1" y="16433"/>
                  </a:cubicBezTo>
                  <a:cubicBezTo>
                    <a:pt x="1" y="25487"/>
                    <a:pt x="7334" y="32820"/>
                    <a:pt x="16388" y="32820"/>
                  </a:cubicBezTo>
                  <a:cubicBezTo>
                    <a:pt x="25442" y="32820"/>
                    <a:pt x="32821" y="25487"/>
                    <a:pt x="32821" y="16433"/>
                  </a:cubicBezTo>
                  <a:cubicBezTo>
                    <a:pt x="32821" y="7379"/>
                    <a:pt x="25442" y="0"/>
                    <a:pt x="16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26938" y="3427889"/>
              <a:ext cx="998171" cy="573255"/>
            </a:xfrm>
            <a:custGeom>
              <a:rect b="b" l="l" r="r" t="t"/>
              <a:pathLst>
                <a:path extrusionOk="0" h="50385" w="87732">
                  <a:moveTo>
                    <a:pt x="5659" y="0"/>
                  </a:moveTo>
                  <a:cubicBezTo>
                    <a:pt x="2852" y="0"/>
                    <a:pt x="0" y="2264"/>
                    <a:pt x="0" y="5116"/>
                  </a:cubicBezTo>
                  <a:lnTo>
                    <a:pt x="0" y="45269"/>
                  </a:lnTo>
                  <a:cubicBezTo>
                    <a:pt x="0" y="48121"/>
                    <a:pt x="2852" y="50385"/>
                    <a:pt x="5659" y="50385"/>
                  </a:cubicBezTo>
                  <a:lnTo>
                    <a:pt x="82616" y="50385"/>
                  </a:lnTo>
                  <a:cubicBezTo>
                    <a:pt x="85468" y="50385"/>
                    <a:pt x="87731" y="48121"/>
                    <a:pt x="87731" y="45269"/>
                  </a:cubicBezTo>
                  <a:lnTo>
                    <a:pt x="87731" y="5116"/>
                  </a:lnTo>
                  <a:cubicBezTo>
                    <a:pt x="87731" y="2264"/>
                    <a:pt x="85468" y="0"/>
                    <a:pt x="82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10882" y="3518022"/>
              <a:ext cx="173587" cy="174099"/>
            </a:xfrm>
            <a:custGeom>
              <a:rect b="b" l="l" r="r" t="t"/>
              <a:pathLst>
                <a:path extrusionOk="0" h="15302" w="15257">
                  <a:moveTo>
                    <a:pt x="7334" y="0"/>
                  </a:moveTo>
                  <a:cubicBezTo>
                    <a:pt x="3396" y="0"/>
                    <a:pt x="1" y="3396"/>
                    <a:pt x="1" y="7379"/>
                  </a:cubicBezTo>
                  <a:cubicBezTo>
                    <a:pt x="1" y="11906"/>
                    <a:pt x="3396" y="15301"/>
                    <a:pt x="7334" y="15301"/>
                  </a:cubicBezTo>
                  <a:cubicBezTo>
                    <a:pt x="11861" y="15301"/>
                    <a:pt x="15256" y="11906"/>
                    <a:pt x="15256" y="7379"/>
                  </a:cubicBezTo>
                  <a:cubicBezTo>
                    <a:pt x="15256" y="3396"/>
                    <a:pt x="11861" y="0"/>
                    <a:pt x="7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755698" y="3566979"/>
              <a:ext cx="83966" cy="73635"/>
            </a:xfrm>
            <a:custGeom>
              <a:rect b="b" l="l" r="r" t="t"/>
              <a:pathLst>
                <a:path extrusionOk="0" h="6472" w="7380">
                  <a:moveTo>
                    <a:pt x="5031" y="0"/>
                  </a:moveTo>
                  <a:cubicBezTo>
                    <a:pt x="4865" y="0"/>
                    <a:pt x="4698" y="66"/>
                    <a:pt x="4527" y="224"/>
                  </a:cubicBezTo>
                  <a:cubicBezTo>
                    <a:pt x="3984" y="813"/>
                    <a:pt x="3395" y="1356"/>
                    <a:pt x="3395" y="1944"/>
                  </a:cubicBezTo>
                  <a:cubicBezTo>
                    <a:pt x="2264" y="1944"/>
                    <a:pt x="1132" y="1356"/>
                    <a:pt x="589" y="224"/>
                  </a:cubicBezTo>
                  <a:cubicBezTo>
                    <a:pt x="0" y="813"/>
                    <a:pt x="0" y="813"/>
                    <a:pt x="0" y="1356"/>
                  </a:cubicBezTo>
                  <a:cubicBezTo>
                    <a:pt x="0" y="1944"/>
                    <a:pt x="589" y="1944"/>
                    <a:pt x="589" y="2488"/>
                  </a:cubicBezTo>
                  <a:lnTo>
                    <a:pt x="0" y="2488"/>
                  </a:lnTo>
                  <a:cubicBezTo>
                    <a:pt x="0" y="3076"/>
                    <a:pt x="589" y="3619"/>
                    <a:pt x="1132" y="3619"/>
                  </a:cubicBezTo>
                  <a:lnTo>
                    <a:pt x="589" y="3619"/>
                  </a:lnTo>
                  <a:cubicBezTo>
                    <a:pt x="589" y="4751"/>
                    <a:pt x="1132" y="4751"/>
                    <a:pt x="2264" y="4751"/>
                  </a:cubicBezTo>
                  <a:cubicBezTo>
                    <a:pt x="1720" y="5340"/>
                    <a:pt x="589" y="5883"/>
                    <a:pt x="0" y="5883"/>
                  </a:cubicBezTo>
                  <a:cubicBezTo>
                    <a:pt x="589" y="5883"/>
                    <a:pt x="1132" y="6471"/>
                    <a:pt x="2264" y="6471"/>
                  </a:cubicBezTo>
                  <a:cubicBezTo>
                    <a:pt x="3395" y="6471"/>
                    <a:pt x="4527" y="5883"/>
                    <a:pt x="5116" y="4751"/>
                  </a:cubicBezTo>
                  <a:cubicBezTo>
                    <a:pt x="6247" y="4208"/>
                    <a:pt x="6791" y="3076"/>
                    <a:pt x="6791" y="1944"/>
                  </a:cubicBezTo>
                  <a:lnTo>
                    <a:pt x="6791" y="1356"/>
                  </a:lnTo>
                  <a:cubicBezTo>
                    <a:pt x="6791" y="1356"/>
                    <a:pt x="7379" y="1356"/>
                    <a:pt x="7379" y="813"/>
                  </a:cubicBezTo>
                  <a:lnTo>
                    <a:pt x="6791" y="813"/>
                  </a:lnTo>
                  <a:cubicBezTo>
                    <a:pt x="6791" y="813"/>
                    <a:pt x="7379" y="813"/>
                    <a:pt x="7379" y="224"/>
                  </a:cubicBezTo>
                  <a:cubicBezTo>
                    <a:pt x="6791" y="224"/>
                    <a:pt x="6791" y="813"/>
                    <a:pt x="6247" y="813"/>
                  </a:cubicBezTo>
                  <a:cubicBezTo>
                    <a:pt x="5830" y="395"/>
                    <a:pt x="5435" y="0"/>
                    <a:pt x="5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710882" y="3736914"/>
              <a:ext cx="173587" cy="174099"/>
            </a:xfrm>
            <a:custGeom>
              <a:rect b="b" l="l" r="r" t="t"/>
              <a:pathLst>
                <a:path extrusionOk="0" h="15302" w="15257">
                  <a:moveTo>
                    <a:pt x="7334" y="1"/>
                  </a:moveTo>
                  <a:cubicBezTo>
                    <a:pt x="3396" y="1"/>
                    <a:pt x="1" y="3396"/>
                    <a:pt x="1" y="7923"/>
                  </a:cubicBezTo>
                  <a:cubicBezTo>
                    <a:pt x="1" y="11906"/>
                    <a:pt x="3396" y="15302"/>
                    <a:pt x="7334" y="15302"/>
                  </a:cubicBezTo>
                  <a:cubicBezTo>
                    <a:pt x="11861" y="15302"/>
                    <a:pt x="15256" y="11906"/>
                    <a:pt x="15256" y="7923"/>
                  </a:cubicBezTo>
                  <a:cubicBezTo>
                    <a:pt x="15256" y="3396"/>
                    <a:pt x="11861" y="1"/>
                    <a:pt x="7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62388" y="3788420"/>
              <a:ext cx="70575" cy="71087"/>
            </a:xfrm>
            <a:custGeom>
              <a:rect b="b" l="l" r="r" t="t"/>
              <a:pathLst>
                <a:path extrusionOk="0" h="6248" w="6203">
                  <a:moveTo>
                    <a:pt x="1676" y="1"/>
                  </a:moveTo>
                  <a:cubicBezTo>
                    <a:pt x="1676" y="1"/>
                    <a:pt x="1132" y="1"/>
                    <a:pt x="1132" y="589"/>
                  </a:cubicBezTo>
                  <a:lnTo>
                    <a:pt x="5071" y="589"/>
                  </a:lnTo>
                  <a:cubicBezTo>
                    <a:pt x="5071" y="1"/>
                    <a:pt x="4528" y="1"/>
                    <a:pt x="4528" y="1"/>
                  </a:cubicBezTo>
                  <a:close/>
                  <a:moveTo>
                    <a:pt x="4528" y="1132"/>
                  </a:moveTo>
                  <a:lnTo>
                    <a:pt x="4528" y="1721"/>
                  </a:lnTo>
                  <a:lnTo>
                    <a:pt x="4528" y="2264"/>
                  </a:lnTo>
                  <a:cubicBezTo>
                    <a:pt x="5071" y="2264"/>
                    <a:pt x="5071" y="1721"/>
                    <a:pt x="5071" y="1721"/>
                  </a:cubicBezTo>
                  <a:cubicBezTo>
                    <a:pt x="5071" y="1132"/>
                    <a:pt x="5071" y="1132"/>
                    <a:pt x="4528" y="1132"/>
                  </a:cubicBezTo>
                  <a:close/>
                  <a:moveTo>
                    <a:pt x="2807" y="2264"/>
                  </a:moveTo>
                  <a:cubicBezTo>
                    <a:pt x="3396" y="2264"/>
                    <a:pt x="3939" y="2853"/>
                    <a:pt x="3939" y="3396"/>
                  </a:cubicBezTo>
                  <a:cubicBezTo>
                    <a:pt x="3939" y="3984"/>
                    <a:pt x="3396" y="4527"/>
                    <a:pt x="2807" y="4527"/>
                  </a:cubicBezTo>
                  <a:cubicBezTo>
                    <a:pt x="2264" y="4527"/>
                    <a:pt x="1676" y="3984"/>
                    <a:pt x="1676" y="3396"/>
                  </a:cubicBezTo>
                  <a:cubicBezTo>
                    <a:pt x="1676" y="2853"/>
                    <a:pt x="2264" y="2264"/>
                    <a:pt x="2807" y="2264"/>
                  </a:cubicBezTo>
                  <a:close/>
                  <a:moveTo>
                    <a:pt x="2807" y="1721"/>
                  </a:moveTo>
                  <a:cubicBezTo>
                    <a:pt x="2264" y="1721"/>
                    <a:pt x="1132" y="2264"/>
                    <a:pt x="1132" y="3396"/>
                  </a:cubicBezTo>
                  <a:cubicBezTo>
                    <a:pt x="1132" y="3984"/>
                    <a:pt x="2264" y="5116"/>
                    <a:pt x="2807" y="5116"/>
                  </a:cubicBezTo>
                  <a:cubicBezTo>
                    <a:pt x="3939" y="5116"/>
                    <a:pt x="4528" y="3984"/>
                    <a:pt x="4528" y="3396"/>
                  </a:cubicBezTo>
                  <a:cubicBezTo>
                    <a:pt x="4528" y="2853"/>
                    <a:pt x="4528" y="2264"/>
                    <a:pt x="3939" y="2264"/>
                  </a:cubicBezTo>
                  <a:cubicBezTo>
                    <a:pt x="3939" y="1721"/>
                    <a:pt x="3396" y="1721"/>
                    <a:pt x="2807" y="1721"/>
                  </a:cubicBezTo>
                  <a:close/>
                  <a:moveTo>
                    <a:pt x="544" y="589"/>
                  </a:moveTo>
                  <a:cubicBezTo>
                    <a:pt x="1" y="589"/>
                    <a:pt x="1" y="1132"/>
                    <a:pt x="1" y="1132"/>
                  </a:cubicBezTo>
                  <a:lnTo>
                    <a:pt x="1" y="2264"/>
                  </a:lnTo>
                  <a:lnTo>
                    <a:pt x="1" y="3396"/>
                  </a:lnTo>
                  <a:lnTo>
                    <a:pt x="1" y="4527"/>
                  </a:lnTo>
                  <a:lnTo>
                    <a:pt x="1" y="5659"/>
                  </a:lnTo>
                  <a:lnTo>
                    <a:pt x="544" y="6248"/>
                  </a:lnTo>
                  <a:lnTo>
                    <a:pt x="5659" y="6248"/>
                  </a:lnTo>
                  <a:cubicBezTo>
                    <a:pt x="5659" y="5659"/>
                    <a:pt x="6203" y="5659"/>
                    <a:pt x="6203" y="5659"/>
                  </a:cubicBezTo>
                  <a:lnTo>
                    <a:pt x="6203" y="4527"/>
                  </a:lnTo>
                  <a:lnTo>
                    <a:pt x="6203" y="3396"/>
                  </a:lnTo>
                  <a:lnTo>
                    <a:pt x="6203" y="2264"/>
                  </a:lnTo>
                  <a:lnTo>
                    <a:pt x="6203" y="1132"/>
                  </a:lnTo>
                  <a:lnTo>
                    <a:pt x="5659" y="589"/>
                  </a:lnTo>
                  <a:lnTo>
                    <a:pt x="5071" y="589"/>
                  </a:lnTo>
                  <a:lnTo>
                    <a:pt x="5071" y="1132"/>
                  </a:lnTo>
                  <a:cubicBezTo>
                    <a:pt x="5071" y="1132"/>
                    <a:pt x="5659" y="1132"/>
                    <a:pt x="5659" y="1721"/>
                  </a:cubicBezTo>
                  <a:lnTo>
                    <a:pt x="5659" y="2264"/>
                  </a:lnTo>
                  <a:lnTo>
                    <a:pt x="5659" y="3396"/>
                  </a:lnTo>
                  <a:lnTo>
                    <a:pt x="5659" y="4527"/>
                  </a:lnTo>
                  <a:lnTo>
                    <a:pt x="5659" y="5116"/>
                  </a:lnTo>
                  <a:lnTo>
                    <a:pt x="5071" y="5659"/>
                  </a:lnTo>
                  <a:lnTo>
                    <a:pt x="544" y="5659"/>
                  </a:lnTo>
                  <a:lnTo>
                    <a:pt x="544" y="5116"/>
                  </a:lnTo>
                  <a:lnTo>
                    <a:pt x="544" y="4527"/>
                  </a:lnTo>
                  <a:lnTo>
                    <a:pt x="544" y="3396"/>
                  </a:lnTo>
                  <a:lnTo>
                    <a:pt x="544" y="2264"/>
                  </a:lnTo>
                  <a:lnTo>
                    <a:pt x="544" y="1721"/>
                  </a:lnTo>
                  <a:lnTo>
                    <a:pt x="544" y="1132"/>
                  </a:lnTo>
                  <a:cubicBezTo>
                    <a:pt x="1132" y="1132"/>
                    <a:pt x="1132" y="1132"/>
                    <a:pt x="1132" y="5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968411" y="3505143"/>
              <a:ext cx="11" cy="354364"/>
            </a:xfrm>
            <a:custGeom>
              <a:rect b="b" l="l" r="r" t="t"/>
              <a:pathLst>
                <a:path extrusionOk="0" h="31146" w="1">
                  <a:moveTo>
                    <a:pt x="0" y="1"/>
                  </a:moveTo>
                  <a:lnTo>
                    <a:pt x="0" y="1"/>
                  </a:lnTo>
                  <a:lnTo>
                    <a:pt x="0" y="31146"/>
                  </a:lnTo>
                  <a:lnTo>
                    <a:pt x="0" y="31146"/>
                  </a:lnTo>
                  <a:close/>
                </a:path>
              </a:pathLst>
            </a:custGeom>
            <a:solidFill>
              <a:srgbClr val="6A94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4058544" y="3505143"/>
              <a:ext cx="6189" cy="354364"/>
            </a:xfrm>
            <a:custGeom>
              <a:rect b="b" l="l" r="r" t="t"/>
              <a:pathLst>
                <a:path extrusionOk="0" h="31146" w="544">
                  <a:moveTo>
                    <a:pt x="0" y="1"/>
                  </a:moveTo>
                  <a:lnTo>
                    <a:pt x="0" y="31146"/>
                  </a:lnTo>
                  <a:lnTo>
                    <a:pt x="544" y="3114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154854" y="3505143"/>
              <a:ext cx="6713" cy="354364"/>
            </a:xfrm>
            <a:custGeom>
              <a:rect b="b" l="l" r="r" t="t"/>
              <a:pathLst>
                <a:path extrusionOk="0" h="31146" w="590">
                  <a:moveTo>
                    <a:pt x="1" y="1"/>
                  </a:moveTo>
                  <a:lnTo>
                    <a:pt x="1" y="31146"/>
                  </a:lnTo>
                  <a:lnTo>
                    <a:pt x="589" y="3114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251688" y="3505143"/>
              <a:ext cx="11" cy="354364"/>
            </a:xfrm>
            <a:custGeom>
              <a:rect b="b" l="l" r="r" t="t"/>
              <a:pathLst>
                <a:path extrusionOk="0" h="31146" w="1">
                  <a:moveTo>
                    <a:pt x="0" y="1"/>
                  </a:moveTo>
                  <a:lnTo>
                    <a:pt x="0" y="1"/>
                  </a:lnTo>
                  <a:lnTo>
                    <a:pt x="0" y="31146"/>
                  </a:lnTo>
                  <a:lnTo>
                    <a:pt x="0" y="31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347999" y="3505143"/>
              <a:ext cx="11" cy="354364"/>
            </a:xfrm>
            <a:custGeom>
              <a:rect b="b" l="l" r="r" t="t"/>
              <a:pathLst>
                <a:path extrusionOk="0" h="31146" w="1">
                  <a:moveTo>
                    <a:pt x="0" y="1"/>
                  </a:moveTo>
                  <a:lnTo>
                    <a:pt x="0" y="1"/>
                  </a:lnTo>
                  <a:lnTo>
                    <a:pt x="0" y="31146"/>
                  </a:lnTo>
                  <a:lnTo>
                    <a:pt x="0" y="31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438131" y="3505143"/>
              <a:ext cx="11" cy="354364"/>
            </a:xfrm>
            <a:custGeom>
              <a:rect b="b" l="l" r="r" t="t"/>
              <a:pathLst>
                <a:path extrusionOk="0" h="31146" w="1">
                  <a:moveTo>
                    <a:pt x="1" y="1"/>
                  </a:moveTo>
                  <a:lnTo>
                    <a:pt x="1" y="1"/>
                  </a:lnTo>
                  <a:lnTo>
                    <a:pt x="1" y="31146"/>
                  </a:lnTo>
                  <a:lnTo>
                    <a:pt x="1" y="31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4534965" y="3505143"/>
              <a:ext cx="11" cy="354364"/>
            </a:xfrm>
            <a:custGeom>
              <a:rect b="b" l="l" r="r" t="t"/>
              <a:pathLst>
                <a:path extrusionOk="0" h="31146" w="1">
                  <a:moveTo>
                    <a:pt x="0" y="1"/>
                  </a:moveTo>
                  <a:lnTo>
                    <a:pt x="0" y="1"/>
                  </a:lnTo>
                  <a:lnTo>
                    <a:pt x="0" y="31146"/>
                  </a:lnTo>
                  <a:lnTo>
                    <a:pt x="0" y="31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935963" y="3495483"/>
              <a:ext cx="611882" cy="357333"/>
            </a:xfrm>
            <a:custGeom>
              <a:rect b="b" l="l" r="r" t="t"/>
              <a:pathLst>
                <a:path extrusionOk="0" h="31407" w="53780">
                  <a:moveTo>
                    <a:pt x="51222" y="1"/>
                  </a:moveTo>
                  <a:cubicBezTo>
                    <a:pt x="50656" y="1"/>
                    <a:pt x="50090" y="284"/>
                    <a:pt x="49796" y="850"/>
                  </a:cubicBezTo>
                  <a:lnTo>
                    <a:pt x="40199" y="11624"/>
                  </a:lnTo>
                  <a:lnTo>
                    <a:pt x="29425" y="12755"/>
                  </a:lnTo>
                  <a:cubicBezTo>
                    <a:pt x="28882" y="12755"/>
                    <a:pt x="28882" y="13299"/>
                    <a:pt x="28293" y="13299"/>
                  </a:cubicBezTo>
                  <a:lnTo>
                    <a:pt x="21503" y="18957"/>
                  </a:lnTo>
                  <a:lnTo>
                    <a:pt x="14713" y="15562"/>
                  </a:lnTo>
                  <a:cubicBezTo>
                    <a:pt x="14490" y="15340"/>
                    <a:pt x="14170" y="15208"/>
                    <a:pt x="13790" y="15208"/>
                  </a:cubicBezTo>
                  <a:cubicBezTo>
                    <a:pt x="13243" y="15208"/>
                    <a:pt x="12575" y="15482"/>
                    <a:pt x="11906" y="16151"/>
                  </a:cubicBezTo>
                  <a:lnTo>
                    <a:pt x="1132" y="27468"/>
                  </a:lnTo>
                  <a:cubicBezTo>
                    <a:pt x="0" y="28600"/>
                    <a:pt x="0" y="29731"/>
                    <a:pt x="1132" y="30863"/>
                  </a:cubicBezTo>
                  <a:cubicBezTo>
                    <a:pt x="1721" y="30863"/>
                    <a:pt x="2264" y="31406"/>
                    <a:pt x="2852" y="31406"/>
                  </a:cubicBezTo>
                  <a:cubicBezTo>
                    <a:pt x="3396" y="31406"/>
                    <a:pt x="3984" y="30863"/>
                    <a:pt x="4527" y="30863"/>
                  </a:cubicBezTo>
                  <a:lnTo>
                    <a:pt x="14170" y="20089"/>
                  </a:lnTo>
                  <a:lnTo>
                    <a:pt x="20371" y="24073"/>
                  </a:lnTo>
                  <a:cubicBezTo>
                    <a:pt x="20700" y="24230"/>
                    <a:pt x="21029" y="24297"/>
                    <a:pt x="21344" y="24297"/>
                  </a:cubicBezTo>
                  <a:cubicBezTo>
                    <a:pt x="22115" y="24297"/>
                    <a:pt x="22806" y="23902"/>
                    <a:pt x="23223" y="23484"/>
                  </a:cubicBezTo>
                  <a:lnTo>
                    <a:pt x="30557" y="17282"/>
                  </a:lnTo>
                  <a:lnTo>
                    <a:pt x="41331" y="15562"/>
                  </a:lnTo>
                  <a:cubicBezTo>
                    <a:pt x="41874" y="15562"/>
                    <a:pt x="42463" y="15562"/>
                    <a:pt x="43006" y="15019"/>
                  </a:cubicBezTo>
                  <a:lnTo>
                    <a:pt x="53191" y="4245"/>
                  </a:lnTo>
                  <a:cubicBezTo>
                    <a:pt x="53780" y="3113"/>
                    <a:pt x="53780" y="1438"/>
                    <a:pt x="52648" y="850"/>
                  </a:cubicBezTo>
                  <a:cubicBezTo>
                    <a:pt x="52354" y="284"/>
                    <a:pt x="51788" y="1"/>
                    <a:pt x="512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935963" y="3917179"/>
              <a:ext cx="58207" cy="12891"/>
            </a:xfrm>
            <a:custGeom>
              <a:rect b="b" l="l" r="r" t="t"/>
              <a:pathLst>
                <a:path extrusionOk="0" h="1133" w="5116">
                  <a:moveTo>
                    <a:pt x="1132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1132" y="1133"/>
                  </a:cubicBezTo>
                  <a:lnTo>
                    <a:pt x="3984" y="1133"/>
                  </a:lnTo>
                  <a:cubicBezTo>
                    <a:pt x="4527" y="1133"/>
                    <a:pt x="5116" y="1133"/>
                    <a:pt x="5116" y="589"/>
                  </a:cubicBezTo>
                  <a:cubicBezTo>
                    <a:pt x="5116" y="1"/>
                    <a:pt x="4527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032785" y="3917179"/>
              <a:ext cx="57707" cy="12891"/>
            </a:xfrm>
            <a:custGeom>
              <a:rect b="b" l="l" r="r" t="t"/>
              <a:pathLst>
                <a:path extrusionOk="0" h="1133" w="5072">
                  <a:moveTo>
                    <a:pt x="1133" y="1"/>
                  </a:moveTo>
                  <a:cubicBezTo>
                    <a:pt x="544" y="1"/>
                    <a:pt x="1" y="1"/>
                    <a:pt x="1" y="589"/>
                  </a:cubicBezTo>
                  <a:cubicBezTo>
                    <a:pt x="1" y="1133"/>
                    <a:pt x="544" y="1133"/>
                    <a:pt x="1133" y="1133"/>
                  </a:cubicBezTo>
                  <a:lnTo>
                    <a:pt x="3939" y="1133"/>
                  </a:lnTo>
                  <a:cubicBezTo>
                    <a:pt x="4528" y="1133"/>
                    <a:pt x="5071" y="1133"/>
                    <a:pt x="5071" y="589"/>
                  </a:cubicBezTo>
                  <a:cubicBezTo>
                    <a:pt x="5071" y="1"/>
                    <a:pt x="4528" y="1"/>
                    <a:pt x="3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9107" y="3917179"/>
              <a:ext cx="58207" cy="12891"/>
            </a:xfrm>
            <a:custGeom>
              <a:rect b="b" l="l" r="r" t="t"/>
              <a:pathLst>
                <a:path extrusionOk="0" h="1133" w="5116">
                  <a:moveTo>
                    <a:pt x="1132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1132" y="1133"/>
                  </a:cubicBezTo>
                  <a:lnTo>
                    <a:pt x="3984" y="1133"/>
                  </a:lnTo>
                  <a:cubicBezTo>
                    <a:pt x="4527" y="1133"/>
                    <a:pt x="5116" y="1133"/>
                    <a:pt x="5116" y="589"/>
                  </a:cubicBezTo>
                  <a:cubicBezTo>
                    <a:pt x="5116" y="1"/>
                    <a:pt x="4527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225930" y="3917179"/>
              <a:ext cx="51517" cy="12891"/>
            </a:xfrm>
            <a:custGeom>
              <a:rect b="b" l="l" r="r" t="t"/>
              <a:pathLst>
                <a:path extrusionOk="0" h="1133" w="4528">
                  <a:moveTo>
                    <a:pt x="1132" y="1"/>
                  </a:moveTo>
                  <a:cubicBezTo>
                    <a:pt x="544" y="1"/>
                    <a:pt x="1" y="1"/>
                    <a:pt x="1" y="589"/>
                  </a:cubicBezTo>
                  <a:cubicBezTo>
                    <a:pt x="1" y="1133"/>
                    <a:pt x="544" y="1133"/>
                    <a:pt x="1132" y="1133"/>
                  </a:cubicBezTo>
                  <a:lnTo>
                    <a:pt x="3939" y="1133"/>
                  </a:lnTo>
                  <a:cubicBezTo>
                    <a:pt x="4528" y="1133"/>
                    <a:pt x="4528" y="1133"/>
                    <a:pt x="4528" y="589"/>
                  </a:cubicBezTo>
                  <a:cubicBezTo>
                    <a:pt x="4528" y="1"/>
                    <a:pt x="4528" y="1"/>
                    <a:pt x="3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322252" y="3917179"/>
              <a:ext cx="51506" cy="12891"/>
            </a:xfrm>
            <a:custGeom>
              <a:rect b="b" l="l" r="r" t="t"/>
              <a:pathLst>
                <a:path extrusionOk="0" h="1133" w="4527">
                  <a:moveTo>
                    <a:pt x="589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589" y="1133"/>
                  </a:cubicBezTo>
                  <a:lnTo>
                    <a:pt x="3984" y="1133"/>
                  </a:lnTo>
                  <a:cubicBezTo>
                    <a:pt x="4527" y="1133"/>
                    <a:pt x="4527" y="1133"/>
                    <a:pt x="4527" y="589"/>
                  </a:cubicBezTo>
                  <a:cubicBezTo>
                    <a:pt x="4527" y="1"/>
                    <a:pt x="4527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412384" y="3917179"/>
              <a:ext cx="51506" cy="12891"/>
            </a:xfrm>
            <a:custGeom>
              <a:rect b="b" l="l" r="r" t="t"/>
              <a:pathLst>
                <a:path extrusionOk="0" h="1133" w="4527">
                  <a:moveTo>
                    <a:pt x="589" y="1"/>
                  </a:moveTo>
                  <a:cubicBezTo>
                    <a:pt x="589" y="1"/>
                    <a:pt x="0" y="1"/>
                    <a:pt x="0" y="589"/>
                  </a:cubicBezTo>
                  <a:cubicBezTo>
                    <a:pt x="0" y="1133"/>
                    <a:pt x="589" y="1133"/>
                    <a:pt x="589" y="1133"/>
                  </a:cubicBezTo>
                  <a:lnTo>
                    <a:pt x="3984" y="1133"/>
                  </a:lnTo>
                  <a:cubicBezTo>
                    <a:pt x="4527" y="1133"/>
                    <a:pt x="4527" y="1133"/>
                    <a:pt x="4527" y="589"/>
                  </a:cubicBezTo>
                  <a:cubicBezTo>
                    <a:pt x="4527" y="1"/>
                    <a:pt x="4527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509207" y="3917179"/>
              <a:ext cx="51517" cy="12891"/>
            </a:xfrm>
            <a:custGeom>
              <a:rect b="b" l="l" r="r" t="t"/>
              <a:pathLst>
                <a:path extrusionOk="0" h="1133" w="4528">
                  <a:moveTo>
                    <a:pt x="544" y="1"/>
                  </a:moveTo>
                  <a:cubicBezTo>
                    <a:pt x="1" y="1"/>
                    <a:pt x="1" y="1"/>
                    <a:pt x="1" y="589"/>
                  </a:cubicBezTo>
                  <a:cubicBezTo>
                    <a:pt x="1" y="1133"/>
                    <a:pt x="1" y="1133"/>
                    <a:pt x="544" y="1133"/>
                  </a:cubicBezTo>
                  <a:lnTo>
                    <a:pt x="3939" y="1133"/>
                  </a:lnTo>
                  <a:cubicBezTo>
                    <a:pt x="4528" y="1133"/>
                    <a:pt x="4528" y="1133"/>
                    <a:pt x="4528" y="589"/>
                  </a:cubicBezTo>
                  <a:cubicBezTo>
                    <a:pt x="4528" y="1"/>
                    <a:pt x="4528" y="1"/>
                    <a:pt x="3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650845" y="3975386"/>
              <a:ext cx="489312" cy="489301"/>
            </a:xfrm>
            <a:custGeom>
              <a:rect b="b" l="l" r="r" t="t"/>
              <a:pathLst>
                <a:path extrusionOk="0" h="43006" w="43007">
                  <a:moveTo>
                    <a:pt x="21503" y="5070"/>
                  </a:moveTo>
                  <a:cubicBezTo>
                    <a:pt x="30557" y="5070"/>
                    <a:pt x="37891" y="12449"/>
                    <a:pt x="37891" y="21503"/>
                  </a:cubicBezTo>
                  <a:cubicBezTo>
                    <a:pt x="37891" y="30557"/>
                    <a:pt x="30557" y="37890"/>
                    <a:pt x="21503" y="37890"/>
                  </a:cubicBezTo>
                  <a:cubicBezTo>
                    <a:pt x="12450" y="37890"/>
                    <a:pt x="5071" y="30557"/>
                    <a:pt x="5071" y="21503"/>
                  </a:cubicBezTo>
                  <a:cubicBezTo>
                    <a:pt x="5071" y="12449"/>
                    <a:pt x="12450" y="5070"/>
                    <a:pt x="21503" y="5070"/>
                  </a:cubicBezTo>
                  <a:close/>
                  <a:moveTo>
                    <a:pt x="21503" y="0"/>
                  </a:moveTo>
                  <a:cubicBezTo>
                    <a:pt x="9598" y="0"/>
                    <a:pt x="1" y="9597"/>
                    <a:pt x="1" y="21503"/>
                  </a:cubicBezTo>
                  <a:cubicBezTo>
                    <a:pt x="1" y="33363"/>
                    <a:pt x="9598" y="43006"/>
                    <a:pt x="21503" y="43006"/>
                  </a:cubicBezTo>
                  <a:cubicBezTo>
                    <a:pt x="33364" y="43006"/>
                    <a:pt x="43006" y="33363"/>
                    <a:pt x="43006" y="21503"/>
                  </a:cubicBezTo>
                  <a:cubicBezTo>
                    <a:pt x="43006" y="9597"/>
                    <a:pt x="33364" y="0"/>
                    <a:pt x="21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4650845" y="4187588"/>
              <a:ext cx="276598" cy="277099"/>
            </a:xfrm>
            <a:custGeom>
              <a:rect b="b" l="l" r="r" t="t"/>
              <a:pathLst>
                <a:path extrusionOk="0" h="24355" w="24311">
                  <a:moveTo>
                    <a:pt x="2807" y="0"/>
                  </a:moveTo>
                  <a:cubicBezTo>
                    <a:pt x="1132" y="0"/>
                    <a:pt x="1" y="1132"/>
                    <a:pt x="1" y="2852"/>
                  </a:cubicBezTo>
                  <a:cubicBezTo>
                    <a:pt x="1" y="14712"/>
                    <a:pt x="9598" y="24355"/>
                    <a:pt x="21503" y="24355"/>
                  </a:cubicBezTo>
                  <a:cubicBezTo>
                    <a:pt x="23178" y="24355"/>
                    <a:pt x="24310" y="23223"/>
                    <a:pt x="24310" y="21503"/>
                  </a:cubicBezTo>
                  <a:cubicBezTo>
                    <a:pt x="24310" y="20371"/>
                    <a:pt x="23178" y="19239"/>
                    <a:pt x="21503" y="19239"/>
                  </a:cubicBezTo>
                  <a:cubicBezTo>
                    <a:pt x="12450" y="19239"/>
                    <a:pt x="5071" y="11906"/>
                    <a:pt x="5071" y="2852"/>
                  </a:cubicBezTo>
                  <a:cubicBezTo>
                    <a:pt x="5071" y="1132"/>
                    <a:pt x="3939" y="0"/>
                    <a:pt x="2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4766736" y="4091266"/>
              <a:ext cx="250840" cy="250840"/>
            </a:xfrm>
            <a:custGeom>
              <a:rect b="b" l="l" r="r" t="t"/>
              <a:pathLst>
                <a:path extrusionOk="0" h="22047" w="22047">
                  <a:moveTo>
                    <a:pt x="11317" y="1"/>
                  </a:moveTo>
                  <a:cubicBezTo>
                    <a:pt x="5070" y="1"/>
                    <a:pt x="0" y="5071"/>
                    <a:pt x="0" y="11318"/>
                  </a:cubicBezTo>
                  <a:cubicBezTo>
                    <a:pt x="0" y="17520"/>
                    <a:pt x="5070" y="22047"/>
                    <a:pt x="11317" y="22047"/>
                  </a:cubicBezTo>
                  <a:cubicBezTo>
                    <a:pt x="17519" y="22047"/>
                    <a:pt x="22046" y="17520"/>
                    <a:pt x="22046" y="11318"/>
                  </a:cubicBezTo>
                  <a:cubicBezTo>
                    <a:pt x="22046" y="5071"/>
                    <a:pt x="17519" y="1"/>
                    <a:pt x="113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Empreendedorismo</a:t>
            </a:r>
            <a:endParaRPr/>
          </a:p>
        </p:txBody>
      </p:sp>
      <p:sp>
        <p:nvSpPr>
          <p:cNvPr id="1334" name="Google Shape;1334;p49"/>
          <p:cNvSpPr/>
          <p:nvPr/>
        </p:nvSpPr>
        <p:spPr>
          <a:xfrm>
            <a:off x="720000" y="1182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9"/>
          <p:cNvSpPr txBox="1"/>
          <p:nvPr/>
        </p:nvSpPr>
        <p:spPr>
          <a:xfrm>
            <a:off x="720000" y="1120925"/>
            <a:ext cx="19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Canvas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6" name="Google Shape;13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13" y="1633875"/>
            <a:ext cx="7499766" cy="31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50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50"/>
          <p:cNvSpPr txBox="1"/>
          <p:nvPr>
            <p:ph type="title"/>
          </p:nvPr>
        </p:nvSpPr>
        <p:spPr>
          <a:xfrm>
            <a:off x="578700" y="2150850"/>
            <a:ext cx="3844200" cy="14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Artefatos da Eng.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343" name="Google Shape;1343;p50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344" name="Google Shape;1344;p50"/>
          <p:cNvGrpSpPr/>
          <p:nvPr/>
        </p:nvGrpSpPr>
        <p:grpSpPr>
          <a:xfrm>
            <a:off x="4422897" y="1487910"/>
            <a:ext cx="4082872" cy="2167671"/>
            <a:chOff x="4374739" y="1425006"/>
            <a:chExt cx="4256539" cy="2259874"/>
          </a:xfrm>
        </p:grpSpPr>
        <p:sp>
          <p:nvSpPr>
            <p:cNvPr id="1345" name="Google Shape;1345;p50"/>
            <p:cNvSpPr/>
            <p:nvPr/>
          </p:nvSpPr>
          <p:spPr>
            <a:xfrm>
              <a:off x="6905597" y="3112174"/>
              <a:ext cx="419225" cy="572706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5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348" name="Google Shape;1348;p5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3" name="Google Shape;1353;p5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fmla="val 42298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5" name="Google Shape;1355;p5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356" name="Google Shape;1356;p5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1359" name="Google Shape;1359;p50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rotWithShape="0" algn="bl" dir="5400000" dist="19050">
                  <a:schemeClr val="dk1">
                    <a:alpha val="3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1" name="Google Shape;1361;p5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362" name="Google Shape;1362;p5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363" name="Google Shape;1363;p5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364" name="Google Shape;1364;p5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365" name="Google Shape;1365;p5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57150" rotWithShape="0" algn="bl" dir="5400000" dist="1905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366" name="Google Shape;1366;p5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rect b="b" l="l" r="r" t="t"/>
                <a:pathLst>
                  <a:path extrusionOk="0" h="15168" w="17307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rotWithShape="0" algn="bl" dir="5400000" dist="1905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367" name="Google Shape;1367;p5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368" name="Google Shape;1368;p5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fmla="val 31681" name="adj1"/>
                    <a:gd fmla="val 70641" name="adj2"/>
                    <a:gd fmla="val 0" name="adj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5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5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5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72" name="Google Shape;1372;p5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4" name="Google Shape;1374;p5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375" name="Google Shape;1375;p5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rect b="b" l="l" r="r" t="t"/>
                <a:pathLst>
                  <a:path extrusionOk="0" h="4292" w="108991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rect b="b" l="l" r="r" t="t"/>
                <a:pathLst>
                  <a:path extrusionOk="0" h="1713" w="201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rect b="b" l="l" r="r" t="t"/>
                <a:pathLst>
                  <a:path extrusionOk="0" h="52202" w="37092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5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rect b="b" l="l" r="r" t="t"/>
                <a:pathLst>
                  <a:path extrusionOk="0" h="21411" w="21411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5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rect b="b" l="l" r="r" t="t"/>
                <a:pathLst>
                  <a:path extrusionOk="0" h="52202" w="37092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5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rect b="b" l="l" r="r" t="t"/>
                <a:pathLst>
                  <a:path extrusionOk="0" h="40219" w="32527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5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5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5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rect b="b" l="l" r="r" t="t"/>
                <a:pathLst>
                  <a:path extrusionOk="0" h="1416" w="21685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5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rect b="b" l="l" r="r" t="t"/>
                <a:pathLst>
                  <a:path extrusionOk="0" h="1416" w="21685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5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rect b="b" l="l" r="r" t="t"/>
                <a:pathLst>
                  <a:path extrusionOk="0" h="1713" w="10273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rect b="b" l="l" r="r" t="t"/>
                <a:pathLst>
                  <a:path extrusionOk="0" h="12258" w="12258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5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rect b="b" l="l" r="r" t="t"/>
                <a:pathLst>
                  <a:path extrusionOk="0" h="4269" w="4566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5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rect b="b" l="l" r="r" t="t"/>
                <a:pathLst>
                  <a:path extrusionOk="0" h="4862" w="856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5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396" name="Google Shape;1396;p5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51"/>
          <p:cNvSpPr txBox="1"/>
          <p:nvPr>
            <p:ph type="title"/>
          </p:nvPr>
        </p:nvSpPr>
        <p:spPr>
          <a:xfrm>
            <a:off x="720000" y="261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Artefatos da Eng. de Software</a:t>
            </a:r>
            <a:endParaRPr/>
          </a:p>
        </p:txBody>
      </p:sp>
      <p:sp>
        <p:nvSpPr>
          <p:cNvPr id="1405" name="Google Shape;1405;p51"/>
          <p:cNvSpPr/>
          <p:nvPr/>
        </p:nvSpPr>
        <p:spPr>
          <a:xfrm>
            <a:off x="720000" y="1182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51"/>
          <p:cNvSpPr txBox="1"/>
          <p:nvPr/>
        </p:nvSpPr>
        <p:spPr>
          <a:xfrm>
            <a:off x="720000" y="1120925"/>
            <a:ext cx="19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EAP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7" name="Google Shape;14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325" y="954125"/>
            <a:ext cx="23669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52"/>
          <p:cNvSpPr/>
          <p:nvPr/>
        </p:nvSpPr>
        <p:spPr>
          <a:xfrm>
            <a:off x="3433700" y="1179900"/>
            <a:ext cx="4090800" cy="3433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Artefatos da Eng. de Software</a:t>
            </a:r>
            <a:endParaRPr/>
          </a:p>
        </p:txBody>
      </p:sp>
      <p:sp>
        <p:nvSpPr>
          <p:cNvPr id="1414" name="Google Shape;1414;p52"/>
          <p:cNvSpPr/>
          <p:nvPr/>
        </p:nvSpPr>
        <p:spPr>
          <a:xfrm>
            <a:off x="720000" y="1182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52"/>
          <p:cNvSpPr txBox="1"/>
          <p:nvPr/>
        </p:nvSpPr>
        <p:spPr>
          <a:xfrm>
            <a:off x="720000" y="1120925"/>
            <a:ext cx="19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BPMN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425" y="1182725"/>
            <a:ext cx="41228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3"/>
          <p:cNvSpPr txBox="1"/>
          <p:nvPr>
            <p:ph type="title"/>
          </p:nvPr>
        </p:nvSpPr>
        <p:spPr>
          <a:xfrm>
            <a:off x="720000" y="275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Artefatos da Eng. de Software</a:t>
            </a:r>
            <a:endParaRPr/>
          </a:p>
        </p:txBody>
      </p:sp>
      <p:sp>
        <p:nvSpPr>
          <p:cNvPr id="1422" name="Google Shape;1422;p53"/>
          <p:cNvSpPr/>
          <p:nvPr/>
        </p:nvSpPr>
        <p:spPr>
          <a:xfrm>
            <a:off x="409775" y="1182725"/>
            <a:ext cx="1994100" cy="738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53"/>
          <p:cNvSpPr txBox="1"/>
          <p:nvPr/>
        </p:nvSpPr>
        <p:spPr>
          <a:xfrm>
            <a:off x="430625" y="1182725"/>
            <a:ext cx="19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Diagrama de Caso de Uso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4" name="Google Shape;14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975" y="1017725"/>
            <a:ext cx="59543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54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4"/>
          <p:cNvSpPr txBox="1"/>
          <p:nvPr>
            <p:ph type="title"/>
          </p:nvPr>
        </p:nvSpPr>
        <p:spPr>
          <a:xfrm>
            <a:off x="720000" y="1981275"/>
            <a:ext cx="4402200" cy="19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do Banco de Dados</a:t>
            </a:r>
            <a:endParaRPr/>
          </a:p>
        </p:txBody>
      </p:sp>
      <p:sp>
        <p:nvSpPr>
          <p:cNvPr id="1431" name="Google Shape;1431;p54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432" name="Google Shape;1432;p54"/>
          <p:cNvGrpSpPr/>
          <p:nvPr/>
        </p:nvGrpSpPr>
        <p:grpSpPr>
          <a:xfrm>
            <a:off x="5360571" y="1815894"/>
            <a:ext cx="2877904" cy="2148288"/>
            <a:chOff x="6324931" y="2482458"/>
            <a:chExt cx="2425950" cy="1810915"/>
          </a:xfrm>
        </p:grpSpPr>
        <p:sp>
          <p:nvSpPr>
            <p:cNvPr id="1433" name="Google Shape;1433;p54"/>
            <p:cNvSpPr/>
            <p:nvPr/>
          </p:nvSpPr>
          <p:spPr>
            <a:xfrm>
              <a:off x="8052939" y="2578951"/>
              <a:ext cx="380538" cy="209883"/>
            </a:xfrm>
            <a:custGeom>
              <a:rect b="b" l="l" r="r" t="t"/>
              <a:pathLst>
                <a:path extrusionOk="0" h="24285" w="44031">
                  <a:moveTo>
                    <a:pt x="12143" y="0"/>
                  </a:moveTo>
                  <a:cubicBezTo>
                    <a:pt x="5434" y="0"/>
                    <a:pt x="0" y="5433"/>
                    <a:pt x="0" y="12143"/>
                  </a:cubicBezTo>
                  <a:cubicBezTo>
                    <a:pt x="0" y="18851"/>
                    <a:pt x="5434" y="24285"/>
                    <a:pt x="12143" y="24285"/>
                  </a:cubicBezTo>
                  <a:lnTo>
                    <a:pt x="31889" y="24285"/>
                  </a:lnTo>
                  <a:cubicBezTo>
                    <a:pt x="38598" y="24285"/>
                    <a:pt x="44031" y="18851"/>
                    <a:pt x="44031" y="12143"/>
                  </a:cubicBezTo>
                  <a:cubicBezTo>
                    <a:pt x="44031" y="5433"/>
                    <a:pt x="38598" y="0"/>
                    <a:pt x="31889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4"/>
            <p:cNvSpPr/>
            <p:nvPr/>
          </p:nvSpPr>
          <p:spPr>
            <a:xfrm>
              <a:off x="8052939" y="2578951"/>
              <a:ext cx="380538" cy="209883"/>
            </a:xfrm>
            <a:custGeom>
              <a:rect b="b" l="l" r="r" t="t"/>
              <a:pathLst>
                <a:path extrusionOk="0" h="24285" w="44031">
                  <a:moveTo>
                    <a:pt x="12143" y="0"/>
                  </a:moveTo>
                  <a:cubicBezTo>
                    <a:pt x="5434" y="0"/>
                    <a:pt x="0" y="5433"/>
                    <a:pt x="0" y="12143"/>
                  </a:cubicBezTo>
                  <a:cubicBezTo>
                    <a:pt x="0" y="18851"/>
                    <a:pt x="5434" y="24285"/>
                    <a:pt x="12143" y="24285"/>
                  </a:cubicBezTo>
                  <a:lnTo>
                    <a:pt x="31889" y="24285"/>
                  </a:lnTo>
                  <a:cubicBezTo>
                    <a:pt x="38598" y="24285"/>
                    <a:pt x="44031" y="18851"/>
                    <a:pt x="44031" y="12143"/>
                  </a:cubicBezTo>
                  <a:cubicBezTo>
                    <a:pt x="44031" y="5433"/>
                    <a:pt x="38598" y="0"/>
                    <a:pt x="31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4"/>
            <p:cNvSpPr/>
            <p:nvPr/>
          </p:nvSpPr>
          <p:spPr>
            <a:xfrm>
              <a:off x="8164185" y="2654686"/>
              <a:ext cx="58415" cy="58423"/>
            </a:xfrm>
            <a:custGeom>
              <a:rect b="b" l="l" r="r" t="t"/>
              <a:pathLst>
                <a:path extrusionOk="0" h="6760" w="6759">
                  <a:moveTo>
                    <a:pt x="3380" y="1"/>
                  </a:moveTo>
                  <a:cubicBezTo>
                    <a:pt x="1507" y="1"/>
                    <a:pt x="0" y="1508"/>
                    <a:pt x="0" y="3380"/>
                  </a:cubicBezTo>
                  <a:cubicBezTo>
                    <a:pt x="0" y="5251"/>
                    <a:pt x="1507" y="6759"/>
                    <a:pt x="3380" y="6759"/>
                  </a:cubicBezTo>
                  <a:cubicBezTo>
                    <a:pt x="5235" y="6759"/>
                    <a:pt x="6759" y="5251"/>
                    <a:pt x="6759" y="3380"/>
                  </a:cubicBezTo>
                  <a:cubicBezTo>
                    <a:pt x="6759" y="1508"/>
                    <a:pt x="5235" y="1"/>
                    <a:pt x="3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4"/>
            <p:cNvSpPr/>
            <p:nvPr/>
          </p:nvSpPr>
          <p:spPr>
            <a:xfrm>
              <a:off x="8263824" y="2654686"/>
              <a:ext cx="58562" cy="58423"/>
            </a:xfrm>
            <a:custGeom>
              <a:rect b="b" l="l" r="r" t="t"/>
              <a:pathLst>
                <a:path extrusionOk="0" h="6760" w="6776">
                  <a:moveTo>
                    <a:pt x="3396" y="1"/>
                  </a:moveTo>
                  <a:cubicBezTo>
                    <a:pt x="1525" y="1"/>
                    <a:pt x="1" y="1508"/>
                    <a:pt x="1" y="3380"/>
                  </a:cubicBezTo>
                  <a:cubicBezTo>
                    <a:pt x="1" y="5251"/>
                    <a:pt x="1525" y="6759"/>
                    <a:pt x="3396" y="6759"/>
                  </a:cubicBezTo>
                  <a:cubicBezTo>
                    <a:pt x="5251" y="6759"/>
                    <a:pt x="6775" y="5251"/>
                    <a:pt x="6775" y="3380"/>
                  </a:cubicBezTo>
                  <a:cubicBezTo>
                    <a:pt x="6775" y="1508"/>
                    <a:pt x="5251" y="1"/>
                    <a:pt x="3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4"/>
            <p:cNvSpPr/>
            <p:nvPr/>
          </p:nvSpPr>
          <p:spPr>
            <a:xfrm>
              <a:off x="7328956" y="3736165"/>
              <a:ext cx="352329" cy="181830"/>
            </a:xfrm>
            <a:custGeom>
              <a:rect b="b" l="l" r="r" t="t"/>
              <a:pathLst>
                <a:path extrusionOk="0" h="21039" w="40767">
                  <a:moveTo>
                    <a:pt x="0" y="0"/>
                  </a:moveTo>
                  <a:lnTo>
                    <a:pt x="0" y="12374"/>
                  </a:lnTo>
                  <a:lnTo>
                    <a:pt x="0" y="17361"/>
                  </a:lnTo>
                  <a:lnTo>
                    <a:pt x="0" y="21038"/>
                  </a:lnTo>
                  <a:lnTo>
                    <a:pt x="40767" y="21038"/>
                  </a:lnTo>
                  <a:lnTo>
                    <a:pt x="40767" y="17361"/>
                  </a:lnTo>
                  <a:lnTo>
                    <a:pt x="40767" y="14229"/>
                  </a:lnTo>
                  <a:lnTo>
                    <a:pt x="40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4"/>
            <p:cNvSpPr/>
            <p:nvPr/>
          </p:nvSpPr>
          <p:spPr>
            <a:xfrm>
              <a:off x="6848053" y="2863998"/>
              <a:ext cx="1314135" cy="885770"/>
            </a:xfrm>
            <a:custGeom>
              <a:rect b="b" l="l" r="r" t="t"/>
              <a:pathLst>
                <a:path extrusionOk="0" h="102490" w="152055">
                  <a:moveTo>
                    <a:pt x="9642" y="0"/>
                  </a:moveTo>
                  <a:cubicBezTo>
                    <a:pt x="4325" y="0"/>
                    <a:pt x="1" y="4307"/>
                    <a:pt x="1" y="9624"/>
                  </a:cubicBezTo>
                  <a:lnTo>
                    <a:pt x="1" y="92865"/>
                  </a:lnTo>
                  <a:cubicBezTo>
                    <a:pt x="1" y="98182"/>
                    <a:pt x="4325" y="102489"/>
                    <a:pt x="9642" y="102489"/>
                  </a:cubicBezTo>
                  <a:lnTo>
                    <a:pt x="142413" y="102489"/>
                  </a:lnTo>
                  <a:cubicBezTo>
                    <a:pt x="147730" y="102489"/>
                    <a:pt x="152054" y="98182"/>
                    <a:pt x="152054" y="92865"/>
                  </a:cubicBezTo>
                  <a:lnTo>
                    <a:pt x="152054" y="9624"/>
                  </a:lnTo>
                  <a:cubicBezTo>
                    <a:pt x="152054" y="4307"/>
                    <a:pt x="147730" y="0"/>
                    <a:pt x="142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4"/>
            <p:cNvSpPr/>
            <p:nvPr/>
          </p:nvSpPr>
          <p:spPr>
            <a:xfrm>
              <a:off x="6903607" y="2919544"/>
              <a:ext cx="1203036" cy="774826"/>
            </a:xfrm>
            <a:custGeom>
              <a:rect b="b" l="l" r="r" t="t"/>
              <a:pathLst>
                <a:path extrusionOk="0" h="89653" w="139200">
                  <a:moveTo>
                    <a:pt x="6411" y="1"/>
                  </a:moveTo>
                  <a:cubicBezTo>
                    <a:pt x="2866" y="1"/>
                    <a:pt x="0" y="2866"/>
                    <a:pt x="0" y="6411"/>
                  </a:cubicBezTo>
                  <a:lnTo>
                    <a:pt x="0" y="83241"/>
                  </a:lnTo>
                  <a:cubicBezTo>
                    <a:pt x="0" y="86770"/>
                    <a:pt x="2866" y="89652"/>
                    <a:pt x="6411" y="89652"/>
                  </a:cubicBezTo>
                  <a:lnTo>
                    <a:pt x="132788" y="89652"/>
                  </a:lnTo>
                  <a:cubicBezTo>
                    <a:pt x="136333" y="89652"/>
                    <a:pt x="139199" y="86770"/>
                    <a:pt x="139199" y="83241"/>
                  </a:cubicBezTo>
                  <a:lnTo>
                    <a:pt x="139199" y="6411"/>
                  </a:lnTo>
                  <a:cubicBezTo>
                    <a:pt x="139199" y="2866"/>
                    <a:pt x="136333" y="1"/>
                    <a:pt x="132788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4"/>
            <p:cNvSpPr/>
            <p:nvPr/>
          </p:nvSpPr>
          <p:spPr>
            <a:xfrm>
              <a:off x="6903607" y="2919544"/>
              <a:ext cx="1203036" cy="774826"/>
            </a:xfrm>
            <a:custGeom>
              <a:rect b="b" l="l" r="r" t="t"/>
              <a:pathLst>
                <a:path extrusionOk="0" h="89653" w="139200">
                  <a:moveTo>
                    <a:pt x="6411" y="1"/>
                  </a:moveTo>
                  <a:cubicBezTo>
                    <a:pt x="2866" y="1"/>
                    <a:pt x="0" y="2866"/>
                    <a:pt x="0" y="6411"/>
                  </a:cubicBezTo>
                  <a:lnTo>
                    <a:pt x="0" y="83241"/>
                  </a:lnTo>
                  <a:cubicBezTo>
                    <a:pt x="0" y="86770"/>
                    <a:pt x="2866" y="89652"/>
                    <a:pt x="6411" y="89652"/>
                  </a:cubicBezTo>
                  <a:lnTo>
                    <a:pt x="132788" y="89652"/>
                  </a:lnTo>
                  <a:cubicBezTo>
                    <a:pt x="136333" y="89652"/>
                    <a:pt x="139199" y="86770"/>
                    <a:pt x="139199" y="83241"/>
                  </a:cubicBezTo>
                  <a:lnTo>
                    <a:pt x="139199" y="6411"/>
                  </a:lnTo>
                  <a:cubicBezTo>
                    <a:pt x="139199" y="2866"/>
                    <a:pt x="136333" y="1"/>
                    <a:pt x="132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4"/>
            <p:cNvSpPr/>
            <p:nvPr/>
          </p:nvSpPr>
          <p:spPr>
            <a:xfrm>
              <a:off x="6324931" y="2868008"/>
              <a:ext cx="358353" cy="358344"/>
            </a:xfrm>
            <a:custGeom>
              <a:rect b="b" l="l" r="r" t="t"/>
              <a:pathLst>
                <a:path extrusionOk="0" h="41463" w="41464">
                  <a:moveTo>
                    <a:pt x="20740" y="0"/>
                  </a:moveTo>
                  <a:cubicBezTo>
                    <a:pt x="9277" y="0"/>
                    <a:pt x="0" y="9277"/>
                    <a:pt x="0" y="20723"/>
                  </a:cubicBezTo>
                  <a:cubicBezTo>
                    <a:pt x="0" y="32186"/>
                    <a:pt x="9277" y="41462"/>
                    <a:pt x="20740" y="41462"/>
                  </a:cubicBezTo>
                  <a:cubicBezTo>
                    <a:pt x="32187" y="41462"/>
                    <a:pt x="41464" y="32186"/>
                    <a:pt x="41464" y="20723"/>
                  </a:cubicBezTo>
                  <a:cubicBezTo>
                    <a:pt x="41464" y="9277"/>
                    <a:pt x="32187" y="0"/>
                    <a:pt x="20740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4"/>
            <p:cNvSpPr/>
            <p:nvPr/>
          </p:nvSpPr>
          <p:spPr>
            <a:xfrm>
              <a:off x="6324931" y="2868008"/>
              <a:ext cx="358353" cy="358344"/>
            </a:xfrm>
            <a:custGeom>
              <a:rect b="b" l="l" r="r" t="t"/>
              <a:pathLst>
                <a:path extrusionOk="0" h="41463" w="41464">
                  <a:moveTo>
                    <a:pt x="20740" y="0"/>
                  </a:moveTo>
                  <a:cubicBezTo>
                    <a:pt x="9277" y="0"/>
                    <a:pt x="0" y="9277"/>
                    <a:pt x="0" y="20723"/>
                  </a:cubicBezTo>
                  <a:cubicBezTo>
                    <a:pt x="0" y="32186"/>
                    <a:pt x="9277" y="41462"/>
                    <a:pt x="20740" y="41462"/>
                  </a:cubicBezTo>
                  <a:cubicBezTo>
                    <a:pt x="32187" y="41462"/>
                    <a:pt x="41464" y="32186"/>
                    <a:pt x="41464" y="20723"/>
                  </a:cubicBezTo>
                  <a:cubicBezTo>
                    <a:pt x="41464" y="9277"/>
                    <a:pt x="32187" y="0"/>
                    <a:pt x="20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4"/>
            <p:cNvSpPr/>
            <p:nvPr/>
          </p:nvSpPr>
          <p:spPr>
            <a:xfrm>
              <a:off x="6390208" y="3047098"/>
              <a:ext cx="293076" cy="179254"/>
            </a:xfrm>
            <a:custGeom>
              <a:rect b="b" l="l" r="r" t="t"/>
              <a:pathLst>
                <a:path extrusionOk="0" h="20741" w="33911">
                  <a:moveTo>
                    <a:pt x="13485" y="1"/>
                  </a:moveTo>
                  <a:lnTo>
                    <a:pt x="1" y="16020"/>
                  </a:lnTo>
                  <a:cubicBezTo>
                    <a:pt x="3579" y="18969"/>
                    <a:pt x="8168" y="20740"/>
                    <a:pt x="13187" y="20740"/>
                  </a:cubicBezTo>
                  <a:cubicBezTo>
                    <a:pt x="24634" y="20740"/>
                    <a:pt x="33911" y="11464"/>
                    <a:pt x="33911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4"/>
            <p:cNvSpPr/>
            <p:nvPr/>
          </p:nvSpPr>
          <p:spPr>
            <a:xfrm>
              <a:off x="6390208" y="3047098"/>
              <a:ext cx="293076" cy="179254"/>
            </a:xfrm>
            <a:custGeom>
              <a:rect b="b" l="l" r="r" t="t"/>
              <a:pathLst>
                <a:path extrusionOk="0" h="20741" w="33911">
                  <a:moveTo>
                    <a:pt x="13485" y="1"/>
                  </a:moveTo>
                  <a:lnTo>
                    <a:pt x="1" y="16020"/>
                  </a:lnTo>
                  <a:cubicBezTo>
                    <a:pt x="3579" y="18969"/>
                    <a:pt x="8168" y="20740"/>
                    <a:pt x="13187" y="20740"/>
                  </a:cubicBezTo>
                  <a:cubicBezTo>
                    <a:pt x="24634" y="20740"/>
                    <a:pt x="33911" y="11464"/>
                    <a:pt x="33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>
              <a:off x="6506744" y="2868008"/>
              <a:ext cx="176540" cy="179099"/>
            </a:xfrm>
            <a:custGeom>
              <a:rect b="b" l="l" r="r" t="t"/>
              <a:pathLst>
                <a:path extrusionOk="0" h="20723" w="20427">
                  <a:moveTo>
                    <a:pt x="1" y="0"/>
                  </a:moveTo>
                  <a:lnTo>
                    <a:pt x="1" y="20723"/>
                  </a:lnTo>
                  <a:lnTo>
                    <a:pt x="20427" y="20723"/>
                  </a:lnTo>
                  <a:cubicBezTo>
                    <a:pt x="20427" y="9376"/>
                    <a:pt x="11316" y="166"/>
                    <a:pt x="1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4"/>
            <p:cNvSpPr/>
            <p:nvPr/>
          </p:nvSpPr>
          <p:spPr>
            <a:xfrm>
              <a:off x="6506744" y="2868008"/>
              <a:ext cx="176540" cy="179099"/>
            </a:xfrm>
            <a:custGeom>
              <a:rect b="b" l="l" r="r" t="t"/>
              <a:pathLst>
                <a:path extrusionOk="0" h="20723" w="20427">
                  <a:moveTo>
                    <a:pt x="1" y="0"/>
                  </a:moveTo>
                  <a:lnTo>
                    <a:pt x="1" y="20723"/>
                  </a:lnTo>
                  <a:lnTo>
                    <a:pt x="20427" y="20723"/>
                  </a:lnTo>
                  <a:cubicBezTo>
                    <a:pt x="20427" y="9376"/>
                    <a:pt x="11316" y="16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8434764" y="3173521"/>
              <a:ext cx="316117" cy="316117"/>
            </a:xfrm>
            <a:custGeom>
              <a:rect b="b" l="l" r="r" t="t"/>
              <a:pathLst>
                <a:path extrusionOk="0" h="36577" w="36577">
                  <a:moveTo>
                    <a:pt x="18289" y="0"/>
                  </a:moveTo>
                  <a:cubicBezTo>
                    <a:pt x="8184" y="0"/>
                    <a:pt x="1" y="8184"/>
                    <a:pt x="1" y="18289"/>
                  </a:cubicBezTo>
                  <a:cubicBezTo>
                    <a:pt x="1" y="28393"/>
                    <a:pt x="8184" y="36577"/>
                    <a:pt x="18289" y="36577"/>
                  </a:cubicBezTo>
                  <a:cubicBezTo>
                    <a:pt x="28394" y="36577"/>
                    <a:pt x="36577" y="28393"/>
                    <a:pt x="36577" y="18289"/>
                  </a:cubicBezTo>
                  <a:cubicBezTo>
                    <a:pt x="36577" y="8184"/>
                    <a:pt x="28394" y="0"/>
                    <a:pt x="18289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8434764" y="3173521"/>
              <a:ext cx="316117" cy="316117"/>
            </a:xfrm>
            <a:custGeom>
              <a:rect b="b" l="l" r="r" t="t"/>
              <a:pathLst>
                <a:path extrusionOk="0" h="36577" w="36577">
                  <a:moveTo>
                    <a:pt x="18289" y="0"/>
                  </a:moveTo>
                  <a:cubicBezTo>
                    <a:pt x="8184" y="0"/>
                    <a:pt x="1" y="8184"/>
                    <a:pt x="1" y="18289"/>
                  </a:cubicBezTo>
                  <a:cubicBezTo>
                    <a:pt x="1" y="28393"/>
                    <a:pt x="8184" y="36577"/>
                    <a:pt x="18289" y="36577"/>
                  </a:cubicBezTo>
                  <a:cubicBezTo>
                    <a:pt x="28394" y="36577"/>
                    <a:pt x="36577" y="28393"/>
                    <a:pt x="36577" y="18289"/>
                  </a:cubicBezTo>
                  <a:cubicBezTo>
                    <a:pt x="36577" y="8184"/>
                    <a:pt x="28394" y="0"/>
                    <a:pt x="18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8595109" y="3173659"/>
              <a:ext cx="155772" cy="157924"/>
            </a:xfrm>
            <a:custGeom>
              <a:rect b="b" l="l" r="r" t="t"/>
              <a:pathLst>
                <a:path extrusionOk="0" h="18273" w="18024">
                  <a:moveTo>
                    <a:pt x="1" y="0"/>
                  </a:moveTo>
                  <a:lnTo>
                    <a:pt x="1" y="18273"/>
                  </a:lnTo>
                  <a:lnTo>
                    <a:pt x="18024" y="18273"/>
                  </a:lnTo>
                  <a:cubicBezTo>
                    <a:pt x="18024" y="8267"/>
                    <a:pt x="9973" y="133"/>
                    <a:pt x="1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8595109" y="3173659"/>
              <a:ext cx="155772" cy="157924"/>
            </a:xfrm>
            <a:custGeom>
              <a:rect b="b" l="l" r="r" t="t"/>
              <a:pathLst>
                <a:path extrusionOk="0" h="18273" w="18024">
                  <a:moveTo>
                    <a:pt x="1" y="0"/>
                  </a:moveTo>
                  <a:lnTo>
                    <a:pt x="1" y="18273"/>
                  </a:lnTo>
                  <a:lnTo>
                    <a:pt x="18024" y="18273"/>
                  </a:lnTo>
                  <a:cubicBezTo>
                    <a:pt x="18024" y="8267"/>
                    <a:pt x="9973" y="13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7778349" y="3169165"/>
              <a:ext cx="326427" cy="109163"/>
            </a:xfrm>
            <a:custGeom>
              <a:rect b="b" l="l" r="r" t="t"/>
              <a:pathLst>
                <a:path extrusionOk="0" h="12631" w="37770">
                  <a:moveTo>
                    <a:pt x="17490" y="1"/>
                  </a:moveTo>
                  <a:cubicBezTo>
                    <a:pt x="17443" y="1"/>
                    <a:pt x="17397" y="16"/>
                    <a:pt x="17361" y="41"/>
                  </a:cubicBezTo>
                  <a:lnTo>
                    <a:pt x="99" y="12282"/>
                  </a:lnTo>
                  <a:cubicBezTo>
                    <a:pt x="17" y="12348"/>
                    <a:pt x="0" y="12465"/>
                    <a:pt x="50" y="12547"/>
                  </a:cubicBezTo>
                  <a:cubicBezTo>
                    <a:pt x="99" y="12597"/>
                    <a:pt x="150" y="12630"/>
                    <a:pt x="216" y="12630"/>
                  </a:cubicBezTo>
                  <a:cubicBezTo>
                    <a:pt x="249" y="12630"/>
                    <a:pt x="282" y="12613"/>
                    <a:pt x="315" y="12597"/>
                  </a:cubicBezTo>
                  <a:lnTo>
                    <a:pt x="17510" y="405"/>
                  </a:lnTo>
                  <a:lnTo>
                    <a:pt x="37504" y="7230"/>
                  </a:lnTo>
                  <a:cubicBezTo>
                    <a:pt x="37525" y="7237"/>
                    <a:pt x="37545" y="7240"/>
                    <a:pt x="37565" y="7240"/>
                  </a:cubicBezTo>
                  <a:cubicBezTo>
                    <a:pt x="37642" y="7240"/>
                    <a:pt x="37710" y="7192"/>
                    <a:pt x="37736" y="7113"/>
                  </a:cubicBezTo>
                  <a:cubicBezTo>
                    <a:pt x="37769" y="7014"/>
                    <a:pt x="37720" y="6899"/>
                    <a:pt x="37621" y="6866"/>
                  </a:cubicBezTo>
                  <a:lnTo>
                    <a:pt x="17543" y="8"/>
                  </a:lnTo>
                  <a:cubicBezTo>
                    <a:pt x="17526" y="3"/>
                    <a:pt x="17508" y="1"/>
                    <a:pt x="17490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4"/>
            <p:cNvSpPr/>
            <p:nvPr/>
          </p:nvSpPr>
          <p:spPr>
            <a:xfrm>
              <a:off x="7777770" y="2972963"/>
              <a:ext cx="681055" cy="305789"/>
            </a:xfrm>
            <a:custGeom>
              <a:rect b="b" l="l" r="r" t="t"/>
              <a:pathLst>
                <a:path extrusionOk="0" h="35382" w="78803">
                  <a:moveTo>
                    <a:pt x="78538" y="1"/>
                  </a:moveTo>
                  <a:cubicBezTo>
                    <a:pt x="78464" y="1"/>
                    <a:pt x="78389" y="37"/>
                    <a:pt x="78339" y="97"/>
                  </a:cubicBezTo>
                  <a:lnTo>
                    <a:pt x="67041" y="14427"/>
                  </a:lnTo>
                  <a:lnTo>
                    <a:pt x="50028" y="11511"/>
                  </a:lnTo>
                  <a:cubicBezTo>
                    <a:pt x="50017" y="11509"/>
                    <a:pt x="50006" y="11508"/>
                    <a:pt x="49994" y="11508"/>
                  </a:cubicBezTo>
                  <a:cubicBezTo>
                    <a:pt x="49920" y="11508"/>
                    <a:pt x="49840" y="11553"/>
                    <a:pt x="49796" y="11611"/>
                  </a:cubicBezTo>
                  <a:lnTo>
                    <a:pt x="37538" y="29468"/>
                  </a:lnTo>
                  <a:lnTo>
                    <a:pt x="17626" y="22676"/>
                  </a:lnTo>
                  <a:cubicBezTo>
                    <a:pt x="17595" y="22664"/>
                    <a:pt x="17563" y="22658"/>
                    <a:pt x="17533" y="22658"/>
                  </a:cubicBezTo>
                  <a:cubicBezTo>
                    <a:pt x="17485" y="22658"/>
                    <a:pt x="17442" y="22672"/>
                    <a:pt x="17412" y="22692"/>
                  </a:cubicBezTo>
                  <a:lnTo>
                    <a:pt x="133" y="34951"/>
                  </a:lnTo>
                  <a:cubicBezTo>
                    <a:pt x="34" y="35017"/>
                    <a:pt x="1" y="35167"/>
                    <a:pt x="84" y="35282"/>
                  </a:cubicBezTo>
                  <a:cubicBezTo>
                    <a:pt x="133" y="35348"/>
                    <a:pt x="200" y="35381"/>
                    <a:pt x="283" y="35381"/>
                  </a:cubicBezTo>
                  <a:cubicBezTo>
                    <a:pt x="332" y="35381"/>
                    <a:pt x="382" y="35365"/>
                    <a:pt x="416" y="35332"/>
                  </a:cubicBezTo>
                  <a:lnTo>
                    <a:pt x="17577" y="23156"/>
                  </a:lnTo>
                  <a:lnTo>
                    <a:pt x="37555" y="29981"/>
                  </a:lnTo>
                  <a:cubicBezTo>
                    <a:pt x="37580" y="29989"/>
                    <a:pt x="37606" y="29993"/>
                    <a:pt x="37631" y="29993"/>
                  </a:cubicBezTo>
                  <a:cubicBezTo>
                    <a:pt x="37708" y="29993"/>
                    <a:pt x="37782" y="29956"/>
                    <a:pt x="37820" y="29882"/>
                  </a:cubicBezTo>
                  <a:lnTo>
                    <a:pt x="50112" y="12008"/>
                  </a:lnTo>
                  <a:lnTo>
                    <a:pt x="67090" y="14924"/>
                  </a:lnTo>
                  <a:cubicBezTo>
                    <a:pt x="67107" y="14926"/>
                    <a:pt x="67123" y="14928"/>
                    <a:pt x="67139" y="14928"/>
                  </a:cubicBezTo>
                  <a:cubicBezTo>
                    <a:pt x="67217" y="14928"/>
                    <a:pt x="67281" y="14896"/>
                    <a:pt x="67322" y="14840"/>
                  </a:cubicBezTo>
                  <a:lnTo>
                    <a:pt x="78719" y="395"/>
                  </a:lnTo>
                  <a:cubicBezTo>
                    <a:pt x="78803" y="280"/>
                    <a:pt x="78770" y="130"/>
                    <a:pt x="78670" y="48"/>
                  </a:cubicBezTo>
                  <a:cubicBezTo>
                    <a:pt x="78631" y="16"/>
                    <a:pt x="78585" y="1"/>
                    <a:pt x="7853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>
              <a:off x="6958582" y="3124915"/>
              <a:ext cx="357212" cy="258350"/>
            </a:xfrm>
            <a:custGeom>
              <a:rect b="b" l="l" r="r" t="t"/>
              <a:pathLst>
                <a:path extrusionOk="0" h="29893" w="41332">
                  <a:moveTo>
                    <a:pt x="41117" y="1"/>
                  </a:moveTo>
                  <a:cubicBezTo>
                    <a:pt x="41061" y="1"/>
                    <a:pt x="41005" y="26"/>
                    <a:pt x="40967" y="74"/>
                  </a:cubicBezTo>
                  <a:lnTo>
                    <a:pt x="29652" y="14437"/>
                  </a:lnTo>
                  <a:lnTo>
                    <a:pt x="12623" y="11522"/>
                  </a:lnTo>
                  <a:cubicBezTo>
                    <a:pt x="12608" y="11519"/>
                    <a:pt x="12594" y="11517"/>
                    <a:pt x="12581" y="11517"/>
                  </a:cubicBezTo>
                  <a:cubicBezTo>
                    <a:pt x="12518" y="11517"/>
                    <a:pt x="12466" y="11549"/>
                    <a:pt x="12424" y="11604"/>
                  </a:cubicBezTo>
                  <a:lnTo>
                    <a:pt x="66" y="29594"/>
                  </a:lnTo>
                  <a:cubicBezTo>
                    <a:pt x="0" y="29693"/>
                    <a:pt x="17" y="29810"/>
                    <a:pt x="117" y="29859"/>
                  </a:cubicBezTo>
                  <a:cubicBezTo>
                    <a:pt x="150" y="29892"/>
                    <a:pt x="183" y="29892"/>
                    <a:pt x="216" y="29892"/>
                  </a:cubicBezTo>
                  <a:cubicBezTo>
                    <a:pt x="282" y="29892"/>
                    <a:pt x="349" y="29876"/>
                    <a:pt x="382" y="29810"/>
                  </a:cubicBezTo>
                  <a:lnTo>
                    <a:pt x="12673" y="11919"/>
                  </a:lnTo>
                  <a:lnTo>
                    <a:pt x="29702" y="14835"/>
                  </a:lnTo>
                  <a:cubicBezTo>
                    <a:pt x="29714" y="14838"/>
                    <a:pt x="29725" y="14839"/>
                    <a:pt x="29737" y="14839"/>
                  </a:cubicBezTo>
                  <a:cubicBezTo>
                    <a:pt x="29791" y="14839"/>
                    <a:pt x="29843" y="14809"/>
                    <a:pt x="29884" y="14769"/>
                  </a:cubicBezTo>
                  <a:lnTo>
                    <a:pt x="41265" y="324"/>
                  </a:lnTo>
                  <a:cubicBezTo>
                    <a:pt x="41331" y="240"/>
                    <a:pt x="41314" y="108"/>
                    <a:pt x="41232" y="41"/>
                  </a:cubicBezTo>
                  <a:cubicBezTo>
                    <a:pt x="41197" y="14"/>
                    <a:pt x="41157" y="1"/>
                    <a:pt x="41117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6635309" y="3124526"/>
              <a:ext cx="681055" cy="305841"/>
            </a:xfrm>
            <a:custGeom>
              <a:rect b="b" l="l" r="r" t="t"/>
              <a:pathLst>
                <a:path extrusionOk="0" h="35388" w="78803">
                  <a:moveTo>
                    <a:pt x="78522" y="0"/>
                  </a:moveTo>
                  <a:cubicBezTo>
                    <a:pt x="78454" y="0"/>
                    <a:pt x="78385" y="30"/>
                    <a:pt x="78339" y="86"/>
                  </a:cubicBezTo>
                  <a:lnTo>
                    <a:pt x="67041" y="14432"/>
                  </a:lnTo>
                  <a:lnTo>
                    <a:pt x="50028" y="11516"/>
                  </a:lnTo>
                  <a:cubicBezTo>
                    <a:pt x="50015" y="11514"/>
                    <a:pt x="50001" y="11513"/>
                    <a:pt x="49987" y="11513"/>
                  </a:cubicBezTo>
                  <a:cubicBezTo>
                    <a:pt x="49915" y="11513"/>
                    <a:pt x="49838" y="11547"/>
                    <a:pt x="49796" y="11616"/>
                  </a:cubicBezTo>
                  <a:lnTo>
                    <a:pt x="37538" y="29473"/>
                  </a:lnTo>
                  <a:lnTo>
                    <a:pt x="17626" y="22665"/>
                  </a:lnTo>
                  <a:cubicBezTo>
                    <a:pt x="17596" y="22659"/>
                    <a:pt x="17565" y="22655"/>
                    <a:pt x="17536" y="22655"/>
                  </a:cubicBezTo>
                  <a:cubicBezTo>
                    <a:pt x="17487" y="22655"/>
                    <a:pt x="17442" y="22667"/>
                    <a:pt x="17411" y="22699"/>
                  </a:cubicBezTo>
                  <a:lnTo>
                    <a:pt x="133" y="34940"/>
                  </a:lnTo>
                  <a:cubicBezTo>
                    <a:pt x="34" y="35023"/>
                    <a:pt x="1" y="35172"/>
                    <a:pt x="84" y="35271"/>
                  </a:cubicBezTo>
                  <a:cubicBezTo>
                    <a:pt x="133" y="35337"/>
                    <a:pt x="199" y="35388"/>
                    <a:pt x="283" y="35388"/>
                  </a:cubicBezTo>
                  <a:cubicBezTo>
                    <a:pt x="332" y="35388"/>
                    <a:pt x="382" y="35370"/>
                    <a:pt x="415" y="35337"/>
                  </a:cubicBezTo>
                  <a:lnTo>
                    <a:pt x="17577" y="23162"/>
                  </a:lnTo>
                  <a:lnTo>
                    <a:pt x="37555" y="29987"/>
                  </a:lnTo>
                  <a:cubicBezTo>
                    <a:pt x="37576" y="29994"/>
                    <a:pt x="37598" y="29998"/>
                    <a:pt x="37620" y="29998"/>
                  </a:cubicBezTo>
                  <a:cubicBezTo>
                    <a:pt x="37700" y="29998"/>
                    <a:pt x="37780" y="29953"/>
                    <a:pt x="37820" y="29888"/>
                  </a:cubicBezTo>
                  <a:lnTo>
                    <a:pt x="50111" y="12013"/>
                  </a:lnTo>
                  <a:lnTo>
                    <a:pt x="67090" y="14929"/>
                  </a:lnTo>
                  <a:cubicBezTo>
                    <a:pt x="67108" y="14932"/>
                    <a:pt x="67125" y="14933"/>
                    <a:pt x="67141" y="14933"/>
                  </a:cubicBezTo>
                  <a:cubicBezTo>
                    <a:pt x="67218" y="14933"/>
                    <a:pt x="67282" y="14901"/>
                    <a:pt x="67322" y="14847"/>
                  </a:cubicBezTo>
                  <a:lnTo>
                    <a:pt x="78719" y="384"/>
                  </a:lnTo>
                  <a:cubicBezTo>
                    <a:pt x="78802" y="285"/>
                    <a:pt x="78769" y="137"/>
                    <a:pt x="78670" y="53"/>
                  </a:cubicBezTo>
                  <a:cubicBezTo>
                    <a:pt x="78627" y="18"/>
                    <a:pt x="78574" y="0"/>
                    <a:pt x="7852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7062232" y="2482458"/>
              <a:ext cx="885778" cy="1105963"/>
            </a:xfrm>
            <a:custGeom>
              <a:rect b="b" l="l" r="r" t="t"/>
              <a:pathLst>
                <a:path extrusionOk="0" h="127968" w="102491">
                  <a:moveTo>
                    <a:pt x="9625" y="0"/>
                  </a:moveTo>
                  <a:cubicBezTo>
                    <a:pt x="4307" y="0"/>
                    <a:pt x="0" y="4307"/>
                    <a:pt x="0" y="9625"/>
                  </a:cubicBezTo>
                  <a:lnTo>
                    <a:pt x="0" y="118343"/>
                  </a:lnTo>
                  <a:cubicBezTo>
                    <a:pt x="0" y="123661"/>
                    <a:pt x="4307" y="127968"/>
                    <a:pt x="9625" y="127968"/>
                  </a:cubicBezTo>
                  <a:lnTo>
                    <a:pt x="92866" y="127968"/>
                  </a:lnTo>
                  <a:cubicBezTo>
                    <a:pt x="98184" y="127968"/>
                    <a:pt x="102491" y="123661"/>
                    <a:pt x="102491" y="118343"/>
                  </a:cubicBezTo>
                  <a:lnTo>
                    <a:pt x="102491" y="9625"/>
                  </a:lnTo>
                  <a:cubicBezTo>
                    <a:pt x="102491" y="4307"/>
                    <a:pt x="98184" y="0"/>
                    <a:pt x="92866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7062232" y="2482458"/>
              <a:ext cx="885778" cy="1105963"/>
            </a:xfrm>
            <a:custGeom>
              <a:rect b="b" l="l" r="r" t="t"/>
              <a:pathLst>
                <a:path extrusionOk="0" h="127968" w="102491">
                  <a:moveTo>
                    <a:pt x="9625" y="0"/>
                  </a:moveTo>
                  <a:cubicBezTo>
                    <a:pt x="4307" y="0"/>
                    <a:pt x="0" y="4307"/>
                    <a:pt x="0" y="9625"/>
                  </a:cubicBezTo>
                  <a:lnTo>
                    <a:pt x="0" y="118343"/>
                  </a:lnTo>
                  <a:cubicBezTo>
                    <a:pt x="0" y="123661"/>
                    <a:pt x="4307" y="127968"/>
                    <a:pt x="9625" y="127968"/>
                  </a:cubicBezTo>
                  <a:lnTo>
                    <a:pt x="92866" y="127968"/>
                  </a:lnTo>
                  <a:cubicBezTo>
                    <a:pt x="98184" y="127968"/>
                    <a:pt x="102491" y="123661"/>
                    <a:pt x="102491" y="118343"/>
                  </a:cubicBezTo>
                  <a:lnTo>
                    <a:pt x="102491" y="9625"/>
                  </a:lnTo>
                  <a:cubicBezTo>
                    <a:pt x="102491" y="4307"/>
                    <a:pt x="98184" y="0"/>
                    <a:pt x="92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7160022" y="2847241"/>
              <a:ext cx="324707" cy="324569"/>
            </a:xfrm>
            <a:custGeom>
              <a:rect b="b" l="l" r="r" t="t"/>
              <a:pathLst>
                <a:path extrusionOk="0" h="37555" w="37571">
                  <a:moveTo>
                    <a:pt x="6427" y="0"/>
                  </a:moveTo>
                  <a:cubicBezTo>
                    <a:pt x="2883" y="0"/>
                    <a:pt x="0" y="2867"/>
                    <a:pt x="0" y="6412"/>
                  </a:cubicBezTo>
                  <a:lnTo>
                    <a:pt x="0" y="31143"/>
                  </a:lnTo>
                  <a:cubicBezTo>
                    <a:pt x="0" y="34688"/>
                    <a:pt x="2883" y="37555"/>
                    <a:pt x="6427" y="37555"/>
                  </a:cubicBezTo>
                  <a:lnTo>
                    <a:pt x="31143" y="37555"/>
                  </a:lnTo>
                  <a:cubicBezTo>
                    <a:pt x="34688" y="37555"/>
                    <a:pt x="37570" y="34688"/>
                    <a:pt x="37570" y="31143"/>
                  </a:cubicBezTo>
                  <a:lnTo>
                    <a:pt x="37570" y="6412"/>
                  </a:lnTo>
                  <a:cubicBezTo>
                    <a:pt x="37570" y="2867"/>
                    <a:pt x="34688" y="0"/>
                    <a:pt x="31143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7160022" y="2847241"/>
              <a:ext cx="324707" cy="324569"/>
            </a:xfrm>
            <a:custGeom>
              <a:rect b="b" l="l" r="r" t="t"/>
              <a:pathLst>
                <a:path extrusionOk="0" h="37555" w="37571">
                  <a:moveTo>
                    <a:pt x="6427" y="0"/>
                  </a:moveTo>
                  <a:cubicBezTo>
                    <a:pt x="2883" y="0"/>
                    <a:pt x="0" y="2867"/>
                    <a:pt x="0" y="6412"/>
                  </a:cubicBezTo>
                  <a:lnTo>
                    <a:pt x="0" y="31143"/>
                  </a:lnTo>
                  <a:cubicBezTo>
                    <a:pt x="0" y="34688"/>
                    <a:pt x="2883" y="37555"/>
                    <a:pt x="6427" y="37555"/>
                  </a:cubicBezTo>
                  <a:lnTo>
                    <a:pt x="31143" y="37555"/>
                  </a:lnTo>
                  <a:cubicBezTo>
                    <a:pt x="34688" y="37555"/>
                    <a:pt x="37570" y="34688"/>
                    <a:pt x="37570" y="31143"/>
                  </a:cubicBezTo>
                  <a:lnTo>
                    <a:pt x="37570" y="6412"/>
                  </a:lnTo>
                  <a:cubicBezTo>
                    <a:pt x="37570" y="2867"/>
                    <a:pt x="34688" y="0"/>
                    <a:pt x="3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7160022" y="2549601"/>
              <a:ext cx="44811" cy="44682"/>
            </a:xfrm>
            <a:custGeom>
              <a:rect b="b" l="l" r="r" t="t"/>
              <a:pathLst>
                <a:path extrusionOk="0" h="5170" w="5185">
                  <a:moveTo>
                    <a:pt x="2600" y="1"/>
                  </a:moveTo>
                  <a:cubicBezTo>
                    <a:pt x="1160" y="1"/>
                    <a:pt x="0" y="1160"/>
                    <a:pt x="0" y="2585"/>
                  </a:cubicBezTo>
                  <a:cubicBezTo>
                    <a:pt x="0" y="4010"/>
                    <a:pt x="1160" y="5169"/>
                    <a:pt x="2600" y="5169"/>
                  </a:cubicBezTo>
                  <a:cubicBezTo>
                    <a:pt x="4025" y="5169"/>
                    <a:pt x="5184" y="4010"/>
                    <a:pt x="5184" y="2585"/>
                  </a:cubicBezTo>
                  <a:cubicBezTo>
                    <a:pt x="5184" y="1160"/>
                    <a:pt x="4025" y="1"/>
                    <a:pt x="26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7225877" y="2549601"/>
              <a:ext cx="44673" cy="44682"/>
            </a:xfrm>
            <a:custGeom>
              <a:rect b="b" l="l" r="r" t="t"/>
              <a:pathLst>
                <a:path extrusionOk="0" h="5170" w="5169">
                  <a:moveTo>
                    <a:pt x="2584" y="1"/>
                  </a:moveTo>
                  <a:cubicBezTo>
                    <a:pt x="1160" y="1"/>
                    <a:pt x="0" y="1160"/>
                    <a:pt x="0" y="2585"/>
                  </a:cubicBezTo>
                  <a:cubicBezTo>
                    <a:pt x="0" y="4010"/>
                    <a:pt x="1160" y="5169"/>
                    <a:pt x="2584" y="5169"/>
                  </a:cubicBezTo>
                  <a:cubicBezTo>
                    <a:pt x="4009" y="5169"/>
                    <a:pt x="5169" y="4010"/>
                    <a:pt x="5169" y="2585"/>
                  </a:cubicBezTo>
                  <a:cubicBezTo>
                    <a:pt x="5169" y="1160"/>
                    <a:pt x="4009" y="1"/>
                    <a:pt x="2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7291586" y="2549601"/>
              <a:ext cx="44673" cy="44682"/>
            </a:xfrm>
            <a:custGeom>
              <a:rect b="b" l="l" r="r" t="t"/>
              <a:pathLst>
                <a:path extrusionOk="0" h="5170" w="5169">
                  <a:moveTo>
                    <a:pt x="2584" y="1"/>
                  </a:moveTo>
                  <a:cubicBezTo>
                    <a:pt x="1160" y="1"/>
                    <a:pt x="0" y="1160"/>
                    <a:pt x="0" y="2585"/>
                  </a:cubicBezTo>
                  <a:cubicBezTo>
                    <a:pt x="0" y="4010"/>
                    <a:pt x="1160" y="5169"/>
                    <a:pt x="2584" y="5169"/>
                  </a:cubicBezTo>
                  <a:cubicBezTo>
                    <a:pt x="4026" y="5169"/>
                    <a:pt x="5168" y="4010"/>
                    <a:pt x="5168" y="2585"/>
                  </a:cubicBezTo>
                  <a:cubicBezTo>
                    <a:pt x="5168" y="1160"/>
                    <a:pt x="4026" y="1"/>
                    <a:pt x="2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7287291" y="2966118"/>
              <a:ext cx="78171" cy="86814"/>
            </a:xfrm>
            <a:custGeom>
              <a:rect b="b" l="l" r="r" t="t"/>
              <a:pathLst>
                <a:path extrusionOk="0" h="10045" w="9045">
                  <a:moveTo>
                    <a:pt x="811" y="1"/>
                  </a:moveTo>
                  <a:cubicBezTo>
                    <a:pt x="391" y="1"/>
                    <a:pt x="0" y="342"/>
                    <a:pt x="0" y="807"/>
                  </a:cubicBezTo>
                  <a:lnTo>
                    <a:pt x="0" y="9238"/>
                  </a:lnTo>
                  <a:cubicBezTo>
                    <a:pt x="0" y="9704"/>
                    <a:pt x="391" y="10045"/>
                    <a:pt x="811" y="10045"/>
                  </a:cubicBezTo>
                  <a:cubicBezTo>
                    <a:pt x="945" y="10045"/>
                    <a:pt x="1082" y="10010"/>
                    <a:pt x="1210" y="9934"/>
                  </a:cubicBezTo>
                  <a:lnTo>
                    <a:pt x="8515" y="5710"/>
                  </a:lnTo>
                  <a:cubicBezTo>
                    <a:pt x="9045" y="5412"/>
                    <a:pt x="9045" y="4633"/>
                    <a:pt x="8515" y="4319"/>
                  </a:cubicBezTo>
                  <a:lnTo>
                    <a:pt x="1210" y="111"/>
                  </a:lnTo>
                  <a:cubicBezTo>
                    <a:pt x="1082" y="35"/>
                    <a:pt x="945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7567757" y="2866003"/>
              <a:ext cx="282463" cy="63289"/>
            </a:xfrm>
            <a:custGeom>
              <a:rect b="b" l="l" r="r" t="t"/>
              <a:pathLst>
                <a:path extrusionOk="0" h="7323" w="32683">
                  <a:moveTo>
                    <a:pt x="3660" y="0"/>
                  </a:moveTo>
                  <a:cubicBezTo>
                    <a:pt x="1639" y="0"/>
                    <a:pt x="0" y="1639"/>
                    <a:pt x="0" y="3660"/>
                  </a:cubicBezTo>
                  <a:cubicBezTo>
                    <a:pt x="0" y="5681"/>
                    <a:pt x="1639" y="7322"/>
                    <a:pt x="3660" y="7322"/>
                  </a:cubicBezTo>
                  <a:lnTo>
                    <a:pt x="29023" y="7322"/>
                  </a:lnTo>
                  <a:cubicBezTo>
                    <a:pt x="31044" y="7322"/>
                    <a:pt x="32683" y="5681"/>
                    <a:pt x="32683" y="3660"/>
                  </a:cubicBezTo>
                  <a:cubicBezTo>
                    <a:pt x="32683" y="1639"/>
                    <a:pt x="31044" y="0"/>
                    <a:pt x="29023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7567757" y="2977958"/>
              <a:ext cx="282463" cy="63133"/>
            </a:xfrm>
            <a:custGeom>
              <a:rect b="b" l="l" r="r" t="t"/>
              <a:pathLst>
                <a:path extrusionOk="0" h="7305" w="32683">
                  <a:moveTo>
                    <a:pt x="3660" y="0"/>
                  </a:moveTo>
                  <a:cubicBezTo>
                    <a:pt x="1639" y="0"/>
                    <a:pt x="0" y="1624"/>
                    <a:pt x="0" y="3645"/>
                  </a:cubicBezTo>
                  <a:cubicBezTo>
                    <a:pt x="0" y="5666"/>
                    <a:pt x="1639" y="7305"/>
                    <a:pt x="3660" y="7305"/>
                  </a:cubicBezTo>
                  <a:lnTo>
                    <a:pt x="29023" y="7305"/>
                  </a:lnTo>
                  <a:cubicBezTo>
                    <a:pt x="31044" y="7305"/>
                    <a:pt x="32683" y="5666"/>
                    <a:pt x="32683" y="3645"/>
                  </a:cubicBezTo>
                  <a:cubicBezTo>
                    <a:pt x="32683" y="1624"/>
                    <a:pt x="31044" y="0"/>
                    <a:pt x="29023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7567757" y="3089766"/>
              <a:ext cx="282463" cy="63151"/>
            </a:xfrm>
            <a:custGeom>
              <a:rect b="b" l="l" r="r" t="t"/>
              <a:pathLst>
                <a:path extrusionOk="0" h="7307" w="32683">
                  <a:moveTo>
                    <a:pt x="3660" y="0"/>
                  </a:moveTo>
                  <a:cubicBezTo>
                    <a:pt x="1639" y="0"/>
                    <a:pt x="0" y="1641"/>
                    <a:pt x="0" y="3662"/>
                  </a:cubicBezTo>
                  <a:cubicBezTo>
                    <a:pt x="0" y="5683"/>
                    <a:pt x="1639" y="7306"/>
                    <a:pt x="3660" y="7306"/>
                  </a:cubicBezTo>
                  <a:lnTo>
                    <a:pt x="29023" y="7306"/>
                  </a:lnTo>
                  <a:cubicBezTo>
                    <a:pt x="31044" y="7306"/>
                    <a:pt x="32683" y="5683"/>
                    <a:pt x="32683" y="3662"/>
                  </a:cubicBezTo>
                  <a:cubicBezTo>
                    <a:pt x="32683" y="1641"/>
                    <a:pt x="31044" y="0"/>
                    <a:pt x="29023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7567757" y="2866003"/>
              <a:ext cx="282463" cy="63289"/>
            </a:xfrm>
            <a:custGeom>
              <a:rect b="b" l="l" r="r" t="t"/>
              <a:pathLst>
                <a:path extrusionOk="0" h="7323" w="32683">
                  <a:moveTo>
                    <a:pt x="3660" y="0"/>
                  </a:moveTo>
                  <a:cubicBezTo>
                    <a:pt x="1639" y="0"/>
                    <a:pt x="0" y="1639"/>
                    <a:pt x="0" y="3660"/>
                  </a:cubicBezTo>
                  <a:cubicBezTo>
                    <a:pt x="0" y="5681"/>
                    <a:pt x="1639" y="7322"/>
                    <a:pt x="3660" y="7322"/>
                  </a:cubicBezTo>
                  <a:lnTo>
                    <a:pt x="29023" y="7322"/>
                  </a:lnTo>
                  <a:cubicBezTo>
                    <a:pt x="31044" y="7322"/>
                    <a:pt x="32683" y="5681"/>
                    <a:pt x="32683" y="3660"/>
                  </a:cubicBezTo>
                  <a:cubicBezTo>
                    <a:pt x="32683" y="1639"/>
                    <a:pt x="31044" y="0"/>
                    <a:pt x="29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7567757" y="2977958"/>
              <a:ext cx="282463" cy="63133"/>
            </a:xfrm>
            <a:custGeom>
              <a:rect b="b" l="l" r="r" t="t"/>
              <a:pathLst>
                <a:path extrusionOk="0" h="7305" w="32683">
                  <a:moveTo>
                    <a:pt x="3660" y="0"/>
                  </a:moveTo>
                  <a:cubicBezTo>
                    <a:pt x="1639" y="0"/>
                    <a:pt x="0" y="1624"/>
                    <a:pt x="0" y="3645"/>
                  </a:cubicBezTo>
                  <a:cubicBezTo>
                    <a:pt x="0" y="5666"/>
                    <a:pt x="1639" y="7305"/>
                    <a:pt x="3660" y="7305"/>
                  </a:cubicBezTo>
                  <a:lnTo>
                    <a:pt x="29023" y="7305"/>
                  </a:lnTo>
                  <a:cubicBezTo>
                    <a:pt x="31044" y="7305"/>
                    <a:pt x="32683" y="5666"/>
                    <a:pt x="32683" y="3645"/>
                  </a:cubicBezTo>
                  <a:cubicBezTo>
                    <a:pt x="32683" y="1624"/>
                    <a:pt x="31044" y="0"/>
                    <a:pt x="29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7567757" y="3089766"/>
              <a:ext cx="282463" cy="63151"/>
            </a:xfrm>
            <a:custGeom>
              <a:rect b="b" l="l" r="r" t="t"/>
              <a:pathLst>
                <a:path extrusionOk="0" h="7307" w="32683">
                  <a:moveTo>
                    <a:pt x="3660" y="0"/>
                  </a:moveTo>
                  <a:cubicBezTo>
                    <a:pt x="1639" y="0"/>
                    <a:pt x="0" y="1641"/>
                    <a:pt x="0" y="3662"/>
                  </a:cubicBezTo>
                  <a:cubicBezTo>
                    <a:pt x="0" y="5683"/>
                    <a:pt x="1639" y="7306"/>
                    <a:pt x="3660" y="7306"/>
                  </a:cubicBezTo>
                  <a:lnTo>
                    <a:pt x="29023" y="7306"/>
                  </a:lnTo>
                  <a:cubicBezTo>
                    <a:pt x="31044" y="7306"/>
                    <a:pt x="32683" y="5683"/>
                    <a:pt x="32683" y="3662"/>
                  </a:cubicBezTo>
                  <a:cubicBezTo>
                    <a:pt x="32683" y="1641"/>
                    <a:pt x="31044" y="0"/>
                    <a:pt x="29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7160022" y="2654400"/>
              <a:ext cx="690199" cy="97652"/>
            </a:xfrm>
            <a:custGeom>
              <a:rect b="b" l="l" r="r" t="t"/>
              <a:pathLst>
                <a:path extrusionOk="0" h="11299" w="79861">
                  <a:moveTo>
                    <a:pt x="5648" y="1"/>
                  </a:moveTo>
                  <a:cubicBezTo>
                    <a:pt x="2534" y="1"/>
                    <a:pt x="0" y="2534"/>
                    <a:pt x="0" y="5649"/>
                  </a:cubicBezTo>
                  <a:cubicBezTo>
                    <a:pt x="0" y="8763"/>
                    <a:pt x="2534" y="11298"/>
                    <a:pt x="5648" y="11298"/>
                  </a:cubicBezTo>
                  <a:lnTo>
                    <a:pt x="74213" y="11298"/>
                  </a:lnTo>
                  <a:cubicBezTo>
                    <a:pt x="77327" y="11298"/>
                    <a:pt x="79861" y="8763"/>
                    <a:pt x="79861" y="5649"/>
                  </a:cubicBezTo>
                  <a:cubicBezTo>
                    <a:pt x="79861" y="2534"/>
                    <a:pt x="77327" y="1"/>
                    <a:pt x="74213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7160022" y="2654400"/>
              <a:ext cx="690199" cy="97652"/>
            </a:xfrm>
            <a:custGeom>
              <a:rect b="b" l="l" r="r" t="t"/>
              <a:pathLst>
                <a:path extrusionOk="0" h="11299" w="79861">
                  <a:moveTo>
                    <a:pt x="5648" y="1"/>
                  </a:moveTo>
                  <a:cubicBezTo>
                    <a:pt x="2534" y="1"/>
                    <a:pt x="0" y="2534"/>
                    <a:pt x="0" y="5649"/>
                  </a:cubicBezTo>
                  <a:cubicBezTo>
                    <a:pt x="0" y="8763"/>
                    <a:pt x="2534" y="11298"/>
                    <a:pt x="5648" y="11298"/>
                  </a:cubicBezTo>
                  <a:lnTo>
                    <a:pt x="74213" y="11298"/>
                  </a:lnTo>
                  <a:cubicBezTo>
                    <a:pt x="77327" y="11298"/>
                    <a:pt x="79861" y="8763"/>
                    <a:pt x="79861" y="5649"/>
                  </a:cubicBezTo>
                  <a:cubicBezTo>
                    <a:pt x="79861" y="2534"/>
                    <a:pt x="77327" y="1"/>
                    <a:pt x="74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7160022" y="3361072"/>
              <a:ext cx="63289" cy="132291"/>
            </a:xfrm>
            <a:custGeom>
              <a:rect b="b" l="l" r="r" t="t"/>
              <a:pathLst>
                <a:path extrusionOk="0" h="15307" w="7323">
                  <a:moveTo>
                    <a:pt x="1606" y="0"/>
                  </a:moveTo>
                  <a:cubicBezTo>
                    <a:pt x="729" y="0"/>
                    <a:pt x="0" y="729"/>
                    <a:pt x="0" y="1606"/>
                  </a:cubicBezTo>
                  <a:lnTo>
                    <a:pt x="0" y="13699"/>
                  </a:lnTo>
                  <a:cubicBezTo>
                    <a:pt x="0" y="14578"/>
                    <a:pt x="729" y="15306"/>
                    <a:pt x="1606" y="15306"/>
                  </a:cubicBezTo>
                  <a:lnTo>
                    <a:pt x="5715" y="15306"/>
                  </a:lnTo>
                  <a:cubicBezTo>
                    <a:pt x="6609" y="15306"/>
                    <a:pt x="7322" y="14578"/>
                    <a:pt x="7322" y="13699"/>
                  </a:cubicBezTo>
                  <a:lnTo>
                    <a:pt x="7322" y="1606"/>
                  </a:lnTo>
                  <a:cubicBezTo>
                    <a:pt x="7322" y="729"/>
                    <a:pt x="6609" y="0"/>
                    <a:pt x="5715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7285433" y="3263144"/>
              <a:ext cx="63289" cy="230219"/>
            </a:xfrm>
            <a:custGeom>
              <a:rect b="b" l="l" r="r" t="t"/>
              <a:pathLst>
                <a:path extrusionOk="0" h="26638" w="7323">
                  <a:moveTo>
                    <a:pt x="1607" y="0"/>
                  </a:moveTo>
                  <a:cubicBezTo>
                    <a:pt x="712" y="0"/>
                    <a:pt x="0" y="729"/>
                    <a:pt x="0" y="1607"/>
                  </a:cubicBezTo>
                  <a:lnTo>
                    <a:pt x="0" y="25030"/>
                  </a:lnTo>
                  <a:cubicBezTo>
                    <a:pt x="0" y="25909"/>
                    <a:pt x="712" y="26637"/>
                    <a:pt x="1607" y="26637"/>
                  </a:cubicBezTo>
                  <a:lnTo>
                    <a:pt x="5715" y="26637"/>
                  </a:lnTo>
                  <a:cubicBezTo>
                    <a:pt x="6593" y="26637"/>
                    <a:pt x="7322" y="25909"/>
                    <a:pt x="7322" y="25030"/>
                  </a:cubicBezTo>
                  <a:lnTo>
                    <a:pt x="7322" y="1607"/>
                  </a:lnTo>
                  <a:cubicBezTo>
                    <a:pt x="7322" y="729"/>
                    <a:pt x="6593" y="0"/>
                    <a:pt x="5715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7410844" y="3306952"/>
              <a:ext cx="63142" cy="186410"/>
            </a:xfrm>
            <a:custGeom>
              <a:rect b="b" l="l" r="r" t="t"/>
              <a:pathLst>
                <a:path extrusionOk="0" h="21569" w="7306">
                  <a:moveTo>
                    <a:pt x="1607" y="0"/>
                  </a:moveTo>
                  <a:cubicBezTo>
                    <a:pt x="712" y="0"/>
                    <a:pt x="1" y="712"/>
                    <a:pt x="1" y="1607"/>
                  </a:cubicBezTo>
                  <a:lnTo>
                    <a:pt x="1" y="19961"/>
                  </a:lnTo>
                  <a:cubicBezTo>
                    <a:pt x="1" y="20840"/>
                    <a:pt x="712" y="21568"/>
                    <a:pt x="1607" y="21568"/>
                  </a:cubicBezTo>
                  <a:lnTo>
                    <a:pt x="5715" y="21568"/>
                  </a:lnTo>
                  <a:cubicBezTo>
                    <a:pt x="6594" y="21568"/>
                    <a:pt x="7305" y="20840"/>
                    <a:pt x="7305" y="19961"/>
                  </a:cubicBezTo>
                  <a:lnTo>
                    <a:pt x="7305" y="1607"/>
                  </a:lnTo>
                  <a:cubicBezTo>
                    <a:pt x="7305" y="712"/>
                    <a:pt x="6594" y="0"/>
                    <a:pt x="5715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7536255" y="3407456"/>
              <a:ext cx="63142" cy="85906"/>
            </a:xfrm>
            <a:custGeom>
              <a:rect b="b" l="l" r="r" t="t"/>
              <a:pathLst>
                <a:path extrusionOk="0" h="9940" w="7306">
                  <a:moveTo>
                    <a:pt x="1591" y="0"/>
                  </a:moveTo>
                  <a:cubicBezTo>
                    <a:pt x="712" y="0"/>
                    <a:pt x="1" y="729"/>
                    <a:pt x="1" y="1606"/>
                  </a:cubicBezTo>
                  <a:lnTo>
                    <a:pt x="1" y="8332"/>
                  </a:lnTo>
                  <a:cubicBezTo>
                    <a:pt x="1" y="9211"/>
                    <a:pt x="712" y="9939"/>
                    <a:pt x="1591" y="9939"/>
                  </a:cubicBezTo>
                  <a:lnTo>
                    <a:pt x="5699" y="9939"/>
                  </a:lnTo>
                  <a:cubicBezTo>
                    <a:pt x="6594" y="9939"/>
                    <a:pt x="7305" y="9211"/>
                    <a:pt x="7305" y="8332"/>
                  </a:cubicBezTo>
                  <a:lnTo>
                    <a:pt x="7305" y="1606"/>
                  </a:lnTo>
                  <a:cubicBezTo>
                    <a:pt x="7305" y="729"/>
                    <a:pt x="6594" y="0"/>
                    <a:pt x="5699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7661520" y="3256411"/>
              <a:ext cx="63289" cy="236951"/>
            </a:xfrm>
            <a:custGeom>
              <a:rect b="b" l="l" r="r" t="t"/>
              <a:pathLst>
                <a:path extrusionOk="0" h="27417" w="7323">
                  <a:moveTo>
                    <a:pt x="1608" y="0"/>
                  </a:moveTo>
                  <a:cubicBezTo>
                    <a:pt x="730" y="0"/>
                    <a:pt x="1" y="713"/>
                    <a:pt x="1" y="1608"/>
                  </a:cubicBezTo>
                  <a:lnTo>
                    <a:pt x="1" y="25809"/>
                  </a:lnTo>
                  <a:cubicBezTo>
                    <a:pt x="1" y="26688"/>
                    <a:pt x="730" y="27416"/>
                    <a:pt x="1608" y="27416"/>
                  </a:cubicBezTo>
                  <a:lnTo>
                    <a:pt x="5716" y="27416"/>
                  </a:lnTo>
                  <a:cubicBezTo>
                    <a:pt x="6611" y="27416"/>
                    <a:pt x="7323" y="26688"/>
                    <a:pt x="7323" y="25809"/>
                  </a:cubicBezTo>
                  <a:lnTo>
                    <a:pt x="7323" y="1608"/>
                  </a:lnTo>
                  <a:cubicBezTo>
                    <a:pt x="7323" y="713"/>
                    <a:pt x="6611" y="0"/>
                    <a:pt x="5716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7786940" y="3315543"/>
              <a:ext cx="63280" cy="177819"/>
            </a:xfrm>
            <a:custGeom>
              <a:rect b="b" l="l" r="r" t="t"/>
              <a:pathLst>
                <a:path extrusionOk="0" h="20575" w="7322">
                  <a:moveTo>
                    <a:pt x="1608" y="0"/>
                  </a:moveTo>
                  <a:cubicBezTo>
                    <a:pt x="729" y="0"/>
                    <a:pt x="0" y="712"/>
                    <a:pt x="0" y="1606"/>
                  </a:cubicBezTo>
                  <a:lnTo>
                    <a:pt x="0" y="18967"/>
                  </a:lnTo>
                  <a:cubicBezTo>
                    <a:pt x="0" y="19846"/>
                    <a:pt x="729" y="20574"/>
                    <a:pt x="1608" y="20574"/>
                  </a:cubicBezTo>
                  <a:lnTo>
                    <a:pt x="5716" y="20574"/>
                  </a:lnTo>
                  <a:cubicBezTo>
                    <a:pt x="6593" y="20574"/>
                    <a:pt x="7322" y="19846"/>
                    <a:pt x="7322" y="18967"/>
                  </a:cubicBezTo>
                  <a:lnTo>
                    <a:pt x="7322" y="1606"/>
                  </a:lnTo>
                  <a:cubicBezTo>
                    <a:pt x="7322" y="712"/>
                    <a:pt x="6593" y="0"/>
                    <a:pt x="5716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7160022" y="3361072"/>
              <a:ext cx="63289" cy="132291"/>
            </a:xfrm>
            <a:custGeom>
              <a:rect b="b" l="l" r="r" t="t"/>
              <a:pathLst>
                <a:path extrusionOk="0" h="15307" w="7323">
                  <a:moveTo>
                    <a:pt x="1606" y="0"/>
                  </a:moveTo>
                  <a:cubicBezTo>
                    <a:pt x="729" y="0"/>
                    <a:pt x="0" y="729"/>
                    <a:pt x="0" y="1606"/>
                  </a:cubicBezTo>
                  <a:lnTo>
                    <a:pt x="0" y="13699"/>
                  </a:lnTo>
                  <a:cubicBezTo>
                    <a:pt x="0" y="14578"/>
                    <a:pt x="729" y="15306"/>
                    <a:pt x="1606" y="15306"/>
                  </a:cubicBezTo>
                  <a:lnTo>
                    <a:pt x="5715" y="15306"/>
                  </a:lnTo>
                  <a:cubicBezTo>
                    <a:pt x="6609" y="15306"/>
                    <a:pt x="7322" y="14578"/>
                    <a:pt x="7322" y="13699"/>
                  </a:cubicBezTo>
                  <a:lnTo>
                    <a:pt x="7322" y="1606"/>
                  </a:lnTo>
                  <a:cubicBezTo>
                    <a:pt x="7322" y="729"/>
                    <a:pt x="6609" y="0"/>
                    <a:pt x="5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7285433" y="3263144"/>
              <a:ext cx="63289" cy="230219"/>
            </a:xfrm>
            <a:custGeom>
              <a:rect b="b" l="l" r="r" t="t"/>
              <a:pathLst>
                <a:path extrusionOk="0" h="26638" w="7323">
                  <a:moveTo>
                    <a:pt x="1607" y="0"/>
                  </a:moveTo>
                  <a:cubicBezTo>
                    <a:pt x="712" y="0"/>
                    <a:pt x="0" y="729"/>
                    <a:pt x="0" y="1607"/>
                  </a:cubicBezTo>
                  <a:lnTo>
                    <a:pt x="0" y="25030"/>
                  </a:lnTo>
                  <a:cubicBezTo>
                    <a:pt x="0" y="25909"/>
                    <a:pt x="712" y="26637"/>
                    <a:pt x="1607" y="26637"/>
                  </a:cubicBezTo>
                  <a:lnTo>
                    <a:pt x="5715" y="26637"/>
                  </a:lnTo>
                  <a:cubicBezTo>
                    <a:pt x="6593" y="26637"/>
                    <a:pt x="7322" y="25909"/>
                    <a:pt x="7322" y="25030"/>
                  </a:cubicBezTo>
                  <a:lnTo>
                    <a:pt x="7322" y="1607"/>
                  </a:lnTo>
                  <a:cubicBezTo>
                    <a:pt x="7322" y="729"/>
                    <a:pt x="6593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7410844" y="3306952"/>
              <a:ext cx="63142" cy="186410"/>
            </a:xfrm>
            <a:custGeom>
              <a:rect b="b" l="l" r="r" t="t"/>
              <a:pathLst>
                <a:path extrusionOk="0" h="21569" w="7306">
                  <a:moveTo>
                    <a:pt x="1607" y="0"/>
                  </a:moveTo>
                  <a:cubicBezTo>
                    <a:pt x="712" y="0"/>
                    <a:pt x="1" y="712"/>
                    <a:pt x="1" y="1607"/>
                  </a:cubicBezTo>
                  <a:lnTo>
                    <a:pt x="1" y="19961"/>
                  </a:lnTo>
                  <a:cubicBezTo>
                    <a:pt x="1" y="20840"/>
                    <a:pt x="712" y="21568"/>
                    <a:pt x="1607" y="21568"/>
                  </a:cubicBezTo>
                  <a:lnTo>
                    <a:pt x="5715" y="21568"/>
                  </a:lnTo>
                  <a:cubicBezTo>
                    <a:pt x="6594" y="21568"/>
                    <a:pt x="7305" y="20840"/>
                    <a:pt x="7305" y="19961"/>
                  </a:cubicBezTo>
                  <a:lnTo>
                    <a:pt x="7305" y="1607"/>
                  </a:lnTo>
                  <a:cubicBezTo>
                    <a:pt x="7305" y="712"/>
                    <a:pt x="6594" y="0"/>
                    <a:pt x="57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7536255" y="3407456"/>
              <a:ext cx="63142" cy="85906"/>
            </a:xfrm>
            <a:custGeom>
              <a:rect b="b" l="l" r="r" t="t"/>
              <a:pathLst>
                <a:path extrusionOk="0" h="9940" w="7306">
                  <a:moveTo>
                    <a:pt x="1591" y="0"/>
                  </a:moveTo>
                  <a:cubicBezTo>
                    <a:pt x="712" y="0"/>
                    <a:pt x="1" y="729"/>
                    <a:pt x="1" y="1606"/>
                  </a:cubicBezTo>
                  <a:lnTo>
                    <a:pt x="1" y="8332"/>
                  </a:lnTo>
                  <a:cubicBezTo>
                    <a:pt x="1" y="9211"/>
                    <a:pt x="712" y="9939"/>
                    <a:pt x="1591" y="9939"/>
                  </a:cubicBezTo>
                  <a:lnTo>
                    <a:pt x="5699" y="9939"/>
                  </a:lnTo>
                  <a:cubicBezTo>
                    <a:pt x="6594" y="9939"/>
                    <a:pt x="7305" y="9211"/>
                    <a:pt x="7305" y="8332"/>
                  </a:cubicBezTo>
                  <a:lnTo>
                    <a:pt x="7305" y="1606"/>
                  </a:lnTo>
                  <a:cubicBezTo>
                    <a:pt x="7305" y="729"/>
                    <a:pt x="6594" y="0"/>
                    <a:pt x="5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7661520" y="3256411"/>
              <a:ext cx="63289" cy="236951"/>
            </a:xfrm>
            <a:custGeom>
              <a:rect b="b" l="l" r="r" t="t"/>
              <a:pathLst>
                <a:path extrusionOk="0" h="27417" w="7323">
                  <a:moveTo>
                    <a:pt x="1608" y="0"/>
                  </a:moveTo>
                  <a:cubicBezTo>
                    <a:pt x="730" y="0"/>
                    <a:pt x="1" y="713"/>
                    <a:pt x="1" y="1608"/>
                  </a:cubicBezTo>
                  <a:lnTo>
                    <a:pt x="1" y="25809"/>
                  </a:lnTo>
                  <a:cubicBezTo>
                    <a:pt x="1" y="26688"/>
                    <a:pt x="730" y="27416"/>
                    <a:pt x="1608" y="27416"/>
                  </a:cubicBezTo>
                  <a:lnTo>
                    <a:pt x="5716" y="27416"/>
                  </a:lnTo>
                  <a:cubicBezTo>
                    <a:pt x="6611" y="27416"/>
                    <a:pt x="7323" y="26688"/>
                    <a:pt x="7323" y="25809"/>
                  </a:cubicBezTo>
                  <a:lnTo>
                    <a:pt x="7323" y="1608"/>
                  </a:lnTo>
                  <a:cubicBezTo>
                    <a:pt x="7323" y="713"/>
                    <a:pt x="6611" y="0"/>
                    <a:pt x="5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7786940" y="3315543"/>
              <a:ext cx="63280" cy="177819"/>
            </a:xfrm>
            <a:custGeom>
              <a:rect b="b" l="l" r="r" t="t"/>
              <a:pathLst>
                <a:path extrusionOk="0" h="20575" w="7322">
                  <a:moveTo>
                    <a:pt x="1608" y="0"/>
                  </a:moveTo>
                  <a:cubicBezTo>
                    <a:pt x="729" y="0"/>
                    <a:pt x="0" y="712"/>
                    <a:pt x="0" y="1606"/>
                  </a:cubicBezTo>
                  <a:lnTo>
                    <a:pt x="0" y="18967"/>
                  </a:lnTo>
                  <a:cubicBezTo>
                    <a:pt x="0" y="19846"/>
                    <a:pt x="729" y="20574"/>
                    <a:pt x="1608" y="20574"/>
                  </a:cubicBezTo>
                  <a:lnTo>
                    <a:pt x="5716" y="20574"/>
                  </a:lnTo>
                  <a:cubicBezTo>
                    <a:pt x="6593" y="20574"/>
                    <a:pt x="7322" y="19846"/>
                    <a:pt x="7322" y="18967"/>
                  </a:cubicBezTo>
                  <a:lnTo>
                    <a:pt x="7322" y="1606"/>
                  </a:lnTo>
                  <a:cubicBezTo>
                    <a:pt x="7322" y="712"/>
                    <a:pt x="6593" y="0"/>
                    <a:pt x="5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6726514" y="2512663"/>
              <a:ext cx="149325" cy="149481"/>
            </a:xfrm>
            <a:custGeom>
              <a:rect b="b" l="l" r="r" t="t"/>
              <a:pathLst>
                <a:path extrusionOk="0" h="17296" w="17278">
                  <a:moveTo>
                    <a:pt x="8647" y="1"/>
                  </a:moveTo>
                  <a:cubicBezTo>
                    <a:pt x="3859" y="1"/>
                    <a:pt x="0" y="3877"/>
                    <a:pt x="0" y="8648"/>
                  </a:cubicBezTo>
                  <a:cubicBezTo>
                    <a:pt x="0" y="13419"/>
                    <a:pt x="3859" y="17295"/>
                    <a:pt x="8647" y="17295"/>
                  </a:cubicBezTo>
                  <a:cubicBezTo>
                    <a:pt x="13418" y="17295"/>
                    <a:pt x="17277" y="13419"/>
                    <a:pt x="17277" y="8648"/>
                  </a:cubicBezTo>
                  <a:cubicBezTo>
                    <a:pt x="17277" y="3877"/>
                    <a:pt x="13418" y="1"/>
                    <a:pt x="8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6766027" y="2575088"/>
              <a:ext cx="12748" cy="38511"/>
            </a:xfrm>
            <a:custGeom>
              <a:rect b="b" l="l" r="r" t="t"/>
              <a:pathLst>
                <a:path extrusionOk="0" h="4456" w="1475">
                  <a:moveTo>
                    <a:pt x="0" y="0"/>
                  </a:moveTo>
                  <a:lnTo>
                    <a:pt x="0" y="4456"/>
                  </a:lnTo>
                  <a:lnTo>
                    <a:pt x="1474" y="4456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6785214" y="2549455"/>
              <a:ext cx="51259" cy="64145"/>
            </a:xfrm>
            <a:custGeom>
              <a:rect b="b" l="l" r="r" t="t"/>
              <a:pathLst>
                <a:path extrusionOk="0" h="7422" w="5931">
                  <a:moveTo>
                    <a:pt x="2651" y="1"/>
                  </a:moveTo>
                  <a:lnTo>
                    <a:pt x="215" y="2452"/>
                  </a:lnTo>
                  <a:cubicBezTo>
                    <a:pt x="82" y="2585"/>
                    <a:pt x="0" y="2768"/>
                    <a:pt x="0" y="2966"/>
                  </a:cubicBezTo>
                  <a:lnTo>
                    <a:pt x="0" y="6677"/>
                  </a:lnTo>
                  <a:cubicBezTo>
                    <a:pt x="0" y="7091"/>
                    <a:pt x="331" y="7422"/>
                    <a:pt x="729" y="7422"/>
                  </a:cubicBezTo>
                  <a:lnTo>
                    <a:pt x="4075" y="7422"/>
                  </a:lnTo>
                  <a:cubicBezTo>
                    <a:pt x="4373" y="7422"/>
                    <a:pt x="4638" y="7223"/>
                    <a:pt x="4754" y="6958"/>
                  </a:cubicBezTo>
                  <a:lnTo>
                    <a:pt x="5864" y="4358"/>
                  </a:lnTo>
                  <a:cubicBezTo>
                    <a:pt x="5897" y="4259"/>
                    <a:pt x="5931" y="4175"/>
                    <a:pt x="5931" y="4076"/>
                  </a:cubicBezTo>
                  <a:lnTo>
                    <a:pt x="5931" y="3364"/>
                  </a:lnTo>
                  <a:lnTo>
                    <a:pt x="5913" y="3364"/>
                  </a:lnTo>
                  <a:lnTo>
                    <a:pt x="5931" y="3347"/>
                  </a:lnTo>
                  <a:cubicBezTo>
                    <a:pt x="5931" y="2933"/>
                    <a:pt x="5599" y="2602"/>
                    <a:pt x="5184" y="2602"/>
                  </a:cubicBezTo>
                  <a:lnTo>
                    <a:pt x="2849" y="2602"/>
                  </a:lnTo>
                  <a:lnTo>
                    <a:pt x="3197" y="912"/>
                  </a:lnTo>
                  <a:cubicBezTo>
                    <a:pt x="3197" y="862"/>
                    <a:pt x="3214" y="829"/>
                    <a:pt x="3214" y="796"/>
                  </a:cubicBezTo>
                  <a:cubicBezTo>
                    <a:pt x="3214" y="630"/>
                    <a:pt x="3148" y="498"/>
                    <a:pt x="3048" y="398"/>
                  </a:cubicBezTo>
                  <a:lnTo>
                    <a:pt x="26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7489439" y="4083481"/>
              <a:ext cx="470740" cy="209892"/>
            </a:xfrm>
            <a:custGeom>
              <a:rect b="b" l="l" r="r" t="t"/>
              <a:pathLst>
                <a:path extrusionOk="0" h="24286" w="54468">
                  <a:moveTo>
                    <a:pt x="12159" y="1"/>
                  </a:moveTo>
                  <a:cubicBezTo>
                    <a:pt x="5451" y="1"/>
                    <a:pt x="0" y="5434"/>
                    <a:pt x="0" y="12142"/>
                  </a:cubicBezTo>
                  <a:cubicBezTo>
                    <a:pt x="0" y="18852"/>
                    <a:pt x="5451" y="24285"/>
                    <a:pt x="12159" y="24285"/>
                  </a:cubicBezTo>
                  <a:lnTo>
                    <a:pt x="42325" y="24285"/>
                  </a:lnTo>
                  <a:cubicBezTo>
                    <a:pt x="49034" y="24285"/>
                    <a:pt x="54467" y="18852"/>
                    <a:pt x="54467" y="12142"/>
                  </a:cubicBezTo>
                  <a:cubicBezTo>
                    <a:pt x="54467" y="5434"/>
                    <a:pt x="49034" y="1"/>
                    <a:pt x="42325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7489439" y="4083481"/>
              <a:ext cx="470740" cy="209892"/>
            </a:xfrm>
            <a:custGeom>
              <a:rect b="b" l="l" r="r" t="t"/>
              <a:pathLst>
                <a:path extrusionOk="0" h="24286" w="54468">
                  <a:moveTo>
                    <a:pt x="12159" y="1"/>
                  </a:moveTo>
                  <a:cubicBezTo>
                    <a:pt x="5451" y="1"/>
                    <a:pt x="0" y="5434"/>
                    <a:pt x="0" y="12142"/>
                  </a:cubicBezTo>
                  <a:cubicBezTo>
                    <a:pt x="0" y="18852"/>
                    <a:pt x="5451" y="24285"/>
                    <a:pt x="12159" y="24285"/>
                  </a:cubicBezTo>
                  <a:lnTo>
                    <a:pt x="42325" y="24285"/>
                  </a:lnTo>
                  <a:cubicBezTo>
                    <a:pt x="49034" y="24285"/>
                    <a:pt x="54467" y="18852"/>
                    <a:pt x="54467" y="12142"/>
                  </a:cubicBezTo>
                  <a:cubicBezTo>
                    <a:pt x="54467" y="5434"/>
                    <a:pt x="49034" y="1"/>
                    <a:pt x="42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7595811" y="4159215"/>
              <a:ext cx="58423" cy="58415"/>
            </a:xfrm>
            <a:custGeom>
              <a:rect b="b" l="l" r="r" t="t"/>
              <a:pathLst>
                <a:path extrusionOk="0" h="6759" w="6760">
                  <a:moveTo>
                    <a:pt x="3380" y="0"/>
                  </a:moveTo>
                  <a:cubicBezTo>
                    <a:pt x="1508" y="0"/>
                    <a:pt x="1" y="1508"/>
                    <a:pt x="1" y="3379"/>
                  </a:cubicBezTo>
                  <a:cubicBezTo>
                    <a:pt x="1" y="5252"/>
                    <a:pt x="1508" y="6759"/>
                    <a:pt x="3380" y="6759"/>
                  </a:cubicBezTo>
                  <a:cubicBezTo>
                    <a:pt x="5252" y="6759"/>
                    <a:pt x="6760" y="5252"/>
                    <a:pt x="6760" y="3379"/>
                  </a:cubicBezTo>
                  <a:cubicBezTo>
                    <a:pt x="6760" y="1508"/>
                    <a:pt x="5252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7695597" y="4159215"/>
              <a:ext cx="58415" cy="58415"/>
            </a:xfrm>
            <a:custGeom>
              <a:rect b="b" l="l" r="r" t="t"/>
              <a:pathLst>
                <a:path extrusionOk="0" h="6759" w="6759">
                  <a:moveTo>
                    <a:pt x="3380" y="0"/>
                  </a:moveTo>
                  <a:cubicBezTo>
                    <a:pt x="1508" y="0"/>
                    <a:pt x="0" y="1508"/>
                    <a:pt x="0" y="3379"/>
                  </a:cubicBezTo>
                  <a:cubicBezTo>
                    <a:pt x="0" y="5252"/>
                    <a:pt x="1508" y="6759"/>
                    <a:pt x="3380" y="6759"/>
                  </a:cubicBezTo>
                  <a:cubicBezTo>
                    <a:pt x="5252" y="6759"/>
                    <a:pt x="6759" y="5252"/>
                    <a:pt x="6759" y="3379"/>
                  </a:cubicBezTo>
                  <a:cubicBezTo>
                    <a:pt x="6759" y="1508"/>
                    <a:pt x="5252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7795392" y="4159215"/>
              <a:ext cx="58415" cy="58415"/>
            </a:xfrm>
            <a:custGeom>
              <a:rect b="b" l="l" r="r" t="t"/>
              <a:pathLst>
                <a:path extrusionOk="0" h="6759" w="6759">
                  <a:moveTo>
                    <a:pt x="3379" y="0"/>
                  </a:moveTo>
                  <a:cubicBezTo>
                    <a:pt x="1507" y="0"/>
                    <a:pt x="0" y="1508"/>
                    <a:pt x="0" y="3379"/>
                  </a:cubicBezTo>
                  <a:cubicBezTo>
                    <a:pt x="0" y="5252"/>
                    <a:pt x="1507" y="6759"/>
                    <a:pt x="3379" y="6759"/>
                  </a:cubicBezTo>
                  <a:cubicBezTo>
                    <a:pt x="5251" y="6759"/>
                    <a:pt x="6759" y="5252"/>
                    <a:pt x="6759" y="3379"/>
                  </a:cubicBezTo>
                  <a:cubicBezTo>
                    <a:pt x="6759" y="1508"/>
                    <a:pt x="5251" y="0"/>
                    <a:pt x="3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8050648" y="3427213"/>
              <a:ext cx="280613" cy="576239"/>
            </a:xfrm>
            <a:custGeom>
              <a:rect b="b" l="l" r="r" t="t"/>
              <a:pathLst>
                <a:path extrusionOk="0" h="66675" w="32469">
                  <a:moveTo>
                    <a:pt x="2767" y="0"/>
                  </a:moveTo>
                  <a:cubicBezTo>
                    <a:pt x="1226" y="0"/>
                    <a:pt x="0" y="1242"/>
                    <a:pt x="0" y="2766"/>
                  </a:cubicBezTo>
                  <a:lnTo>
                    <a:pt x="0" y="63909"/>
                  </a:lnTo>
                  <a:cubicBezTo>
                    <a:pt x="0" y="65433"/>
                    <a:pt x="1226" y="66675"/>
                    <a:pt x="2767" y="66675"/>
                  </a:cubicBezTo>
                  <a:lnTo>
                    <a:pt x="29703" y="66675"/>
                  </a:lnTo>
                  <a:cubicBezTo>
                    <a:pt x="31227" y="66675"/>
                    <a:pt x="32468" y="65433"/>
                    <a:pt x="32468" y="63909"/>
                  </a:cubicBezTo>
                  <a:lnTo>
                    <a:pt x="32468" y="2766"/>
                  </a:lnTo>
                  <a:cubicBezTo>
                    <a:pt x="32468" y="1242"/>
                    <a:pt x="31227" y="0"/>
                    <a:pt x="29703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8176060" y="3481903"/>
              <a:ext cx="29791" cy="466868"/>
            </a:xfrm>
            <a:custGeom>
              <a:rect b="b" l="l" r="r" t="t"/>
              <a:pathLst>
                <a:path extrusionOk="0" h="54020" w="3447">
                  <a:moveTo>
                    <a:pt x="1723" y="0"/>
                  </a:moveTo>
                  <a:cubicBezTo>
                    <a:pt x="763" y="0"/>
                    <a:pt x="1" y="762"/>
                    <a:pt x="1" y="1723"/>
                  </a:cubicBezTo>
                  <a:lnTo>
                    <a:pt x="1" y="52296"/>
                  </a:lnTo>
                  <a:cubicBezTo>
                    <a:pt x="1" y="53241"/>
                    <a:pt x="763" y="54019"/>
                    <a:pt x="1723" y="54019"/>
                  </a:cubicBezTo>
                  <a:cubicBezTo>
                    <a:pt x="2668" y="54019"/>
                    <a:pt x="3446" y="53241"/>
                    <a:pt x="3446" y="52296"/>
                  </a:cubicBezTo>
                  <a:lnTo>
                    <a:pt x="3446" y="1723"/>
                  </a:lnTo>
                  <a:cubicBezTo>
                    <a:pt x="3446" y="762"/>
                    <a:pt x="2668" y="0"/>
                    <a:pt x="1723" y="0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8050648" y="3427213"/>
              <a:ext cx="280613" cy="576239"/>
            </a:xfrm>
            <a:custGeom>
              <a:rect b="b" l="l" r="r" t="t"/>
              <a:pathLst>
                <a:path extrusionOk="0" h="66675" w="32469">
                  <a:moveTo>
                    <a:pt x="2767" y="0"/>
                  </a:moveTo>
                  <a:cubicBezTo>
                    <a:pt x="1226" y="0"/>
                    <a:pt x="0" y="1242"/>
                    <a:pt x="0" y="2766"/>
                  </a:cubicBezTo>
                  <a:lnTo>
                    <a:pt x="0" y="63909"/>
                  </a:lnTo>
                  <a:cubicBezTo>
                    <a:pt x="0" y="65433"/>
                    <a:pt x="1226" y="66675"/>
                    <a:pt x="2767" y="66675"/>
                  </a:cubicBezTo>
                  <a:lnTo>
                    <a:pt x="29703" y="66675"/>
                  </a:lnTo>
                  <a:cubicBezTo>
                    <a:pt x="31227" y="66675"/>
                    <a:pt x="32468" y="65433"/>
                    <a:pt x="32468" y="63909"/>
                  </a:cubicBezTo>
                  <a:lnTo>
                    <a:pt x="32468" y="2766"/>
                  </a:lnTo>
                  <a:cubicBezTo>
                    <a:pt x="32468" y="1242"/>
                    <a:pt x="31227" y="0"/>
                    <a:pt x="29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8130972" y="3709382"/>
              <a:ext cx="119975" cy="120131"/>
            </a:xfrm>
            <a:custGeom>
              <a:rect b="b" l="l" r="r" t="t"/>
              <a:pathLst>
                <a:path extrusionOk="0" h="13900" w="13882">
                  <a:moveTo>
                    <a:pt x="6940" y="1"/>
                  </a:moveTo>
                  <a:cubicBezTo>
                    <a:pt x="3097" y="1"/>
                    <a:pt x="0" y="3115"/>
                    <a:pt x="0" y="6958"/>
                  </a:cubicBezTo>
                  <a:cubicBezTo>
                    <a:pt x="0" y="10786"/>
                    <a:pt x="3097" y="13900"/>
                    <a:pt x="6940" y="13900"/>
                  </a:cubicBezTo>
                  <a:cubicBezTo>
                    <a:pt x="10768" y="13900"/>
                    <a:pt x="13882" y="10786"/>
                    <a:pt x="13882" y="6958"/>
                  </a:cubicBezTo>
                  <a:cubicBezTo>
                    <a:pt x="13882" y="3115"/>
                    <a:pt x="10768" y="1"/>
                    <a:pt x="6940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8130972" y="3709382"/>
              <a:ext cx="119975" cy="120131"/>
            </a:xfrm>
            <a:custGeom>
              <a:rect b="b" l="l" r="r" t="t"/>
              <a:pathLst>
                <a:path extrusionOk="0" h="13900" w="13882">
                  <a:moveTo>
                    <a:pt x="6940" y="1"/>
                  </a:moveTo>
                  <a:cubicBezTo>
                    <a:pt x="3097" y="1"/>
                    <a:pt x="0" y="3115"/>
                    <a:pt x="0" y="6958"/>
                  </a:cubicBezTo>
                  <a:cubicBezTo>
                    <a:pt x="0" y="10786"/>
                    <a:pt x="3097" y="13900"/>
                    <a:pt x="6940" y="13900"/>
                  </a:cubicBezTo>
                  <a:cubicBezTo>
                    <a:pt x="10768" y="13900"/>
                    <a:pt x="13882" y="10786"/>
                    <a:pt x="13882" y="6958"/>
                  </a:cubicBezTo>
                  <a:cubicBezTo>
                    <a:pt x="13882" y="3115"/>
                    <a:pt x="10768" y="1"/>
                    <a:pt x="6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8161748" y="3745179"/>
              <a:ext cx="58276" cy="53549"/>
            </a:xfrm>
            <a:custGeom>
              <a:rect b="b" l="l" r="r" t="t"/>
              <a:pathLst>
                <a:path extrusionOk="0" h="6196" w="6743">
                  <a:moveTo>
                    <a:pt x="1855" y="0"/>
                  </a:moveTo>
                  <a:cubicBezTo>
                    <a:pt x="828" y="0"/>
                    <a:pt x="0" y="813"/>
                    <a:pt x="0" y="1855"/>
                  </a:cubicBezTo>
                  <a:cubicBezTo>
                    <a:pt x="0" y="3132"/>
                    <a:pt x="1160" y="4175"/>
                    <a:pt x="2882" y="5749"/>
                  </a:cubicBezTo>
                  <a:lnTo>
                    <a:pt x="3379" y="6196"/>
                  </a:lnTo>
                  <a:lnTo>
                    <a:pt x="3860" y="5749"/>
                  </a:lnTo>
                  <a:cubicBezTo>
                    <a:pt x="5599" y="4175"/>
                    <a:pt x="6743" y="3132"/>
                    <a:pt x="6743" y="1855"/>
                  </a:cubicBezTo>
                  <a:cubicBezTo>
                    <a:pt x="6743" y="813"/>
                    <a:pt x="5930" y="0"/>
                    <a:pt x="4887" y="0"/>
                  </a:cubicBezTo>
                  <a:cubicBezTo>
                    <a:pt x="4307" y="0"/>
                    <a:pt x="3744" y="282"/>
                    <a:pt x="3379" y="713"/>
                  </a:cubicBezTo>
                  <a:cubicBezTo>
                    <a:pt x="3015" y="282"/>
                    <a:pt x="2452" y="0"/>
                    <a:pt x="18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6531660" y="3531571"/>
              <a:ext cx="660002" cy="475752"/>
            </a:xfrm>
            <a:custGeom>
              <a:rect b="b" l="l" r="r" t="t"/>
              <a:pathLst>
                <a:path extrusionOk="0" h="55048" w="76367">
                  <a:moveTo>
                    <a:pt x="6412" y="1"/>
                  </a:moveTo>
                  <a:cubicBezTo>
                    <a:pt x="2867" y="1"/>
                    <a:pt x="0" y="2867"/>
                    <a:pt x="0" y="6412"/>
                  </a:cubicBezTo>
                  <a:lnTo>
                    <a:pt x="0" y="48636"/>
                  </a:lnTo>
                  <a:cubicBezTo>
                    <a:pt x="0" y="52181"/>
                    <a:pt x="2867" y="55048"/>
                    <a:pt x="6412" y="55048"/>
                  </a:cubicBezTo>
                  <a:lnTo>
                    <a:pt x="69956" y="55048"/>
                  </a:lnTo>
                  <a:cubicBezTo>
                    <a:pt x="73501" y="55048"/>
                    <a:pt x="76366" y="52181"/>
                    <a:pt x="76366" y="48636"/>
                  </a:cubicBezTo>
                  <a:lnTo>
                    <a:pt x="76366" y="6412"/>
                  </a:lnTo>
                  <a:cubicBezTo>
                    <a:pt x="76366" y="2867"/>
                    <a:pt x="73501" y="1"/>
                    <a:pt x="69956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6531660" y="3531571"/>
              <a:ext cx="660002" cy="475752"/>
            </a:xfrm>
            <a:custGeom>
              <a:rect b="b" l="l" r="r" t="t"/>
              <a:pathLst>
                <a:path extrusionOk="0" h="55048" w="76367">
                  <a:moveTo>
                    <a:pt x="6412" y="1"/>
                  </a:moveTo>
                  <a:cubicBezTo>
                    <a:pt x="2867" y="1"/>
                    <a:pt x="0" y="2867"/>
                    <a:pt x="0" y="6412"/>
                  </a:cubicBezTo>
                  <a:lnTo>
                    <a:pt x="0" y="48636"/>
                  </a:lnTo>
                  <a:cubicBezTo>
                    <a:pt x="0" y="52181"/>
                    <a:pt x="2867" y="55048"/>
                    <a:pt x="6412" y="55048"/>
                  </a:cubicBezTo>
                  <a:lnTo>
                    <a:pt x="69956" y="55048"/>
                  </a:lnTo>
                  <a:cubicBezTo>
                    <a:pt x="73501" y="55048"/>
                    <a:pt x="76366" y="52181"/>
                    <a:pt x="76366" y="48636"/>
                  </a:cubicBezTo>
                  <a:lnTo>
                    <a:pt x="76366" y="6412"/>
                  </a:lnTo>
                  <a:cubicBezTo>
                    <a:pt x="76366" y="2867"/>
                    <a:pt x="73501" y="1"/>
                    <a:pt x="69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6547692" y="3531571"/>
              <a:ext cx="627938" cy="265593"/>
            </a:xfrm>
            <a:custGeom>
              <a:rect b="b" l="l" r="r" t="t"/>
              <a:pathLst>
                <a:path extrusionOk="0" h="30731" w="72657">
                  <a:moveTo>
                    <a:pt x="4557" y="1"/>
                  </a:moveTo>
                  <a:cubicBezTo>
                    <a:pt x="2768" y="1"/>
                    <a:pt x="1160" y="730"/>
                    <a:pt x="1" y="1889"/>
                  </a:cubicBezTo>
                  <a:lnTo>
                    <a:pt x="36329" y="30730"/>
                  </a:lnTo>
                  <a:lnTo>
                    <a:pt x="72656" y="1889"/>
                  </a:lnTo>
                  <a:cubicBezTo>
                    <a:pt x="71497" y="730"/>
                    <a:pt x="69873" y="1"/>
                    <a:pt x="68101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6547692" y="3531571"/>
              <a:ext cx="627938" cy="265593"/>
            </a:xfrm>
            <a:custGeom>
              <a:rect b="b" l="l" r="r" t="t"/>
              <a:pathLst>
                <a:path extrusionOk="0" h="30731" w="72657">
                  <a:moveTo>
                    <a:pt x="4557" y="1"/>
                  </a:moveTo>
                  <a:cubicBezTo>
                    <a:pt x="2768" y="1"/>
                    <a:pt x="1160" y="730"/>
                    <a:pt x="1" y="1889"/>
                  </a:cubicBezTo>
                  <a:lnTo>
                    <a:pt x="36329" y="30730"/>
                  </a:lnTo>
                  <a:lnTo>
                    <a:pt x="72656" y="1889"/>
                  </a:lnTo>
                  <a:cubicBezTo>
                    <a:pt x="71497" y="730"/>
                    <a:pt x="69873" y="1"/>
                    <a:pt x="68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7087001" y="3895360"/>
              <a:ext cx="177249" cy="177102"/>
            </a:xfrm>
            <a:custGeom>
              <a:rect b="b" l="l" r="r" t="t"/>
              <a:pathLst>
                <a:path extrusionOk="0" h="20492" w="20509">
                  <a:moveTo>
                    <a:pt x="10254" y="1"/>
                  </a:moveTo>
                  <a:cubicBezTo>
                    <a:pt x="4589" y="1"/>
                    <a:pt x="1" y="4589"/>
                    <a:pt x="1" y="10238"/>
                  </a:cubicBezTo>
                  <a:cubicBezTo>
                    <a:pt x="1" y="15904"/>
                    <a:pt x="4589" y="20491"/>
                    <a:pt x="10254" y="20491"/>
                  </a:cubicBezTo>
                  <a:cubicBezTo>
                    <a:pt x="15919" y="20491"/>
                    <a:pt x="20509" y="15904"/>
                    <a:pt x="20509" y="10238"/>
                  </a:cubicBezTo>
                  <a:cubicBezTo>
                    <a:pt x="20509" y="4589"/>
                    <a:pt x="15919" y="1"/>
                    <a:pt x="10254" y="1"/>
                  </a:cubicBezTo>
                  <a:close/>
                </a:path>
              </a:pathLst>
            </a:custGeom>
            <a:solidFill>
              <a:srgbClr val="94FFB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7087001" y="3895360"/>
              <a:ext cx="177249" cy="177102"/>
            </a:xfrm>
            <a:custGeom>
              <a:rect b="b" l="l" r="r" t="t"/>
              <a:pathLst>
                <a:path extrusionOk="0" h="20492" w="20509">
                  <a:moveTo>
                    <a:pt x="10254" y="1"/>
                  </a:moveTo>
                  <a:cubicBezTo>
                    <a:pt x="4589" y="1"/>
                    <a:pt x="1" y="4589"/>
                    <a:pt x="1" y="10238"/>
                  </a:cubicBezTo>
                  <a:cubicBezTo>
                    <a:pt x="1" y="15904"/>
                    <a:pt x="4589" y="20491"/>
                    <a:pt x="10254" y="20491"/>
                  </a:cubicBezTo>
                  <a:cubicBezTo>
                    <a:pt x="15919" y="20491"/>
                    <a:pt x="20509" y="15904"/>
                    <a:pt x="20509" y="10238"/>
                  </a:cubicBezTo>
                  <a:cubicBezTo>
                    <a:pt x="20509" y="4589"/>
                    <a:pt x="15919" y="1"/>
                    <a:pt x="10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4"/>
            <p:cNvSpPr/>
            <p:nvPr/>
          </p:nvSpPr>
          <p:spPr>
            <a:xfrm>
              <a:off x="7125797" y="3949937"/>
              <a:ext cx="100227" cy="68405"/>
            </a:xfrm>
            <a:custGeom>
              <a:rect b="b" l="l" r="r" t="t"/>
              <a:pathLst>
                <a:path extrusionOk="0" h="7915" w="11597">
                  <a:moveTo>
                    <a:pt x="10439" y="1"/>
                  </a:moveTo>
                  <a:cubicBezTo>
                    <a:pt x="10166" y="1"/>
                    <a:pt x="9895" y="108"/>
                    <a:pt x="9692" y="328"/>
                  </a:cubicBezTo>
                  <a:lnTo>
                    <a:pt x="4755" y="5381"/>
                  </a:lnTo>
                  <a:lnTo>
                    <a:pt x="1889" y="2514"/>
                  </a:lnTo>
                  <a:cubicBezTo>
                    <a:pt x="1682" y="2308"/>
                    <a:pt x="1413" y="2204"/>
                    <a:pt x="1146" y="2204"/>
                  </a:cubicBezTo>
                  <a:cubicBezTo>
                    <a:pt x="879" y="2204"/>
                    <a:pt x="614" y="2308"/>
                    <a:pt x="415" y="2514"/>
                  </a:cubicBezTo>
                  <a:cubicBezTo>
                    <a:pt x="0" y="2929"/>
                    <a:pt x="0" y="3592"/>
                    <a:pt x="415" y="4005"/>
                  </a:cubicBezTo>
                  <a:lnTo>
                    <a:pt x="4026" y="7617"/>
                  </a:lnTo>
                  <a:cubicBezTo>
                    <a:pt x="4208" y="7799"/>
                    <a:pt x="4473" y="7915"/>
                    <a:pt x="4738" y="7915"/>
                  </a:cubicBezTo>
                  <a:lnTo>
                    <a:pt x="4771" y="7915"/>
                  </a:lnTo>
                  <a:cubicBezTo>
                    <a:pt x="5053" y="7915"/>
                    <a:pt x="5319" y="7799"/>
                    <a:pt x="5517" y="7601"/>
                  </a:cubicBezTo>
                  <a:lnTo>
                    <a:pt x="11183" y="1786"/>
                  </a:lnTo>
                  <a:cubicBezTo>
                    <a:pt x="11596" y="1372"/>
                    <a:pt x="11580" y="710"/>
                    <a:pt x="11165" y="295"/>
                  </a:cubicBezTo>
                  <a:cubicBezTo>
                    <a:pt x="10963" y="100"/>
                    <a:pt x="10700" y="1"/>
                    <a:pt x="10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5"/>
          <p:cNvSpPr txBox="1"/>
          <p:nvPr>
            <p:ph type="title"/>
          </p:nvPr>
        </p:nvSpPr>
        <p:spPr>
          <a:xfrm>
            <a:off x="720000" y="254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do Banco de Dados</a:t>
            </a:r>
            <a:endParaRPr/>
          </a:p>
        </p:txBody>
      </p:sp>
      <p:sp>
        <p:nvSpPr>
          <p:cNvPr id="1509" name="Google Shape;1509;p55"/>
          <p:cNvSpPr/>
          <p:nvPr/>
        </p:nvSpPr>
        <p:spPr>
          <a:xfrm>
            <a:off x="720000" y="1182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5"/>
          <p:cNvSpPr txBox="1"/>
          <p:nvPr/>
        </p:nvSpPr>
        <p:spPr>
          <a:xfrm>
            <a:off x="720000" y="1120925"/>
            <a:ext cx="19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Conceitual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1" name="Google Shape;151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600" y="958175"/>
            <a:ext cx="47033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6"/>
          <p:cNvSpPr txBox="1"/>
          <p:nvPr>
            <p:ph type="title"/>
          </p:nvPr>
        </p:nvSpPr>
        <p:spPr>
          <a:xfrm>
            <a:off x="720000" y="254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do Banco de Dados</a:t>
            </a:r>
            <a:endParaRPr/>
          </a:p>
        </p:txBody>
      </p:sp>
      <p:sp>
        <p:nvSpPr>
          <p:cNvPr id="1517" name="Google Shape;1517;p56"/>
          <p:cNvSpPr/>
          <p:nvPr/>
        </p:nvSpPr>
        <p:spPr>
          <a:xfrm>
            <a:off x="720000" y="1182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56"/>
          <p:cNvSpPr txBox="1"/>
          <p:nvPr/>
        </p:nvSpPr>
        <p:spPr>
          <a:xfrm>
            <a:off x="720000" y="1120925"/>
            <a:ext cx="19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Lógico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9" name="Google Shape;15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425" y="826950"/>
            <a:ext cx="5042401" cy="39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57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57"/>
          <p:cNvSpPr txBox="1"/>
          <p:nvPr>
            <p:ph type="title"/>
          </p:nvPr>
        </p:nvSpPr>
        <p:spPr>
          <a:xfrm>
            <a:off x="720000" y="2493925"/>
            <a:ext cx="478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Prototipação</a:t>
            </a:r>
            <a:endParaRPr/>
          </a:p>
        </p:txBody>
      </p:sp>
      <p:sp>
        <p:nvSpPr>
          <p:cNvPr id="1526" name="Google Shape;1526;p57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527" name="Google Shape;1527;p57"/>
          <p:cNvSpPr/>
          <p:nvPr/>
        </p:nvSpPr>
        <p:spPr>
          <a:xfrm flipH="1">
            <a:off x="5711671" y="2765105"/>
            <a:ext cx="454985" cy="1440921"/>
          </a:xfrm>
          <a:custGeom>
            <a:rect b="b" l="l" r="r" t="t"/>
            <a:pathLst>
              <a:path extrusionOk="0" h="89777" w="28348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57"/>
          <p:cNvSpPr/>
          <p:nvPr/>
        </p:nvSpPr>
        <p:spPr>
          <a:xfrm rot="945578">
            <a:off x="7003920" y="2537085"/>
            <a:ext cx="572361" cy="1084366"/>
          </a:xfrm>
          <a:custGeom>
            <a:rect b="b" l="l" r="r" t="t"/>
            <a:pathLst>
              <a:path extrusionOk="0" h="72097" w="38055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31000"/>
              </a:schemeClr>
            </a:outerShdw>
            <a:reflection blurRad="0" dir="5400000" dist="38100" endA="0" endPos="30000" fadeDir="5400012" kx="0" rotWithShape="0" algn="bl" stA="5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9" name="Google Shape;1529;p57"/>
          <p:cNvGrpSpPr/>
          <p:nvPr/>
        </p:nvGrpSpPr>
        <p:grpSpPr>
          <a:xfrm>
            <a:off x="5978718" y="1593064"/>
            <a:ext cx="1304347" cy="2643505"/>
            <a:chOff x="1947300" y="238125"/>
            <a:chExt cx="2584400" cy="5237775"/>
          </a:xfrm>
        </p:grpSpPr>
        <p:sp>
          <p:nvSpPr>
            <p:cNvPr id="1530" name="Google Shape;1530;p57"/>
            <p:cNvSpPr/>
            <p:nvPr/>
          </p:nvSpPr>
          <p:spPr>
            <a:xfrm>
              <a:off x="1947300" y="238125"/>
              <a:ext cx="2584400" cy="5237775"/>
            </a:xfrm>
            <a:custGeom>
              <a:rect b="b" l="l" r="r" t="t"/>
              <a:pathLst>
                <a:path extrusionOk="0" h="209511" w="103376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2001075" y="311775"/>
              <a:ext cx="2476850" cy="365550"/>
            </a:xfrm>
            <a:custGeom>
              <a:rect b="b" l="l" r="r" t="t"/>
              <a:pathLst>
                <a:path extrusionOk="0" h="14622" w="99074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2001064" y="677324"/>
              <a:ext cx="2476850" cy="4564314"/>
            </a:xfrm>
            <a:custGeom>
              <a:rect b="b" l="l" r="r" t="t"/>
              <a:pathLst>
                <a:path extrusionOk="0" h="94304" w="99074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000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57"/>
          <p:cNvGrpSpPr/>
          <p:nvPr/>
        </p:nvGrpSpPr>
        <p:grpSpPr>
          <a:xfrm>
            <a:off x="7458067" y="1846496"/>
            <a:ext cx="901556" cy="299446"/>
            <a:chOff x="1725115" y="1291147"/>
            <a:chExt cx="519090" cy="172403"/>
          </a:xfrm>
        </p:grpSpPr>
        <p:sp>
          <p:nvSpPr>
            <p:cNvPr id="1534" name="Google Shape;1534;p57"/>
            <p:cNvSpPr/>
            <p:nvPr/>
          </p:nvSpPr>
          <p:spPr>
            <a:xfrm>
              <a:off x="1725115" y="1291147"/>
              <a:ext cx="519090" cy="172403"/>
            </a:xfrm>
            <a:custGeom>
              <a:rect b="b" l="l" r="r" t="t"/>
              <a:pathLst>
                <a:path extrusionOk="0" h="9618" w="28959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1953865" y="1296811"/>
              <a:ext cx="269951" cy="147971"/>
            </a:xfrm>
            <a:custGeom>
              <a:rect b="b" l="l" r="r" t="t"/>
              <a:pathLst>
                <a:path extrusionOk="0" h="8255" w="1506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1773837" y="1396227"/>
              <a:ext cx="83907" cy="48523"/>
            </a:xfrm>
            <a:custGeom>
              <a:rect b="b" l="l" r="r" t="t"/>
              <a:pathLst>
                <a:path extrusionOk="0" h="2707" w="4681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57"/>
          <p:cNvGrpSpPr/>
          <p:nvPr/>
        </p:nvGrpSpPr>
        <p:grpSpPr>
          <a:xfrm rot="-1933914">
            <a:off x="7383077" y="3808323"/>
            <a:ext cx="520434" cy="196307"/>
            <a:chOff x="6872640" y="3300197"/>
            <a:chExt cx="620134" cy="233914"/>
          </a:xfrm>
        </p:grpSpPr>
        <p:sp>
          <p:nvSpPr>
            <p:cNvPr id="1538" name="Google Shape;1538;p57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0" name="Google Shape;1540;p57"/>
          <p:cNvPicPr preferRelativeResize="0"/>
          <p:nvPr/>
        </p:nvPicPr>
        <p:blipFill rotWithShape="1">
          <a:blip r:embed="rId3">
            <a:alphaModFix/>
          </a:blip>
          <a:srcRect b="0" l="59232" r="10119" t="0"/>
          <a:stretch/>
        </p:blipFill>
        <p:spPr>
          <a:xfrm>
            <a:off x="6022428" y="1846556"/>
            <a:ext cx="1216073" cy="2232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1" name="Google Shape;1541;p57"/>
          <p:cNvGrpSpPr/>
          <p:nvPr/>
        </p:nvGrpSpPr>
        <p:grpSpPr>
          <a:xfrm rot="3600338">
            <a:off x="5412615" y="2210233"/>
            <a:ext cx="455752" cy="171889"/>
            <a:chOff x="6872640" y="3300197"/>
            <a:chExt cx="620134" cy="233914"/>
          </a:xfrm>
        </p:grpSpPr>
        <p:sp>
          <p:nvSpPr>
            <p:cNvPr id="1542" name="Google Shape;1542;p57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>
            <p:ph type="title"/>
          </p:nvPr>
        </p:nvSpPr>
        <p:spPr>
          <a:xfrm>
            <a:off x="4715050" y="948013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Autores</a:t>
            </a:r>
            <a:endParaRPr/>
          </a:p>
        </p:txBody>
      </p:sp>
      <p:sp>
        <p:nvSpPr>
          <p:cNvPr id="634" name="Google Shape;634;p40"/>
          <p:cNvSpPr txBox="1"/>
          <p:nvPr>
            <p:ph idx="1" type="subTitle"/>
          </p:nvPr>
        </p:nvSpPr>
        <p:spPr>
          <a:xfrm>
            <a:off x="3518350" y="1865713"/>
            <a:ext cx="4608900" cy="23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Renato Marques Teles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Graduando em Eng. de Software - Uni-FACEF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renatomarquesteles@gmail.com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Orientador: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Me. Carlos Alberto Lucas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Mestre em Educação - Uni-FACEF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projetos@profcarloslucas.com.br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75" y="1897625"/>
            <a:ext cx="2815000" cy="13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Prototipação</a:t>
            </a:r>
            <a:endParaRPr/>
          </a:p>
        </p:txBody>
      </p:sp>
      <p:pic>
        <p:nvPicPr>
          <p:cNvPr id="1549" name="Google Shape;15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50" y="1449900"/>
            <a:ext cx="1580825" cy="28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286" y="1449948"/>
            <a:ext cx="1580825" cy="281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563" y="1449942"/>
            <a:ext cx="1580825" cy="28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Google Shape;155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6838" y="1449929"/>
            <a:ext cx="1580825" cy="28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Google Shape;1553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299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9574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849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6124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Prototipação</a:t>
            </a:r>
            <a:endParaRPr/>
          </a:p>
        </p:txBody>
      </p:sp>
      <p:pic>
        <p:nvPicPr>
          <p:cNvPr id="1562" name="Google Shape;15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563" y="1449942"/>
            <a:ext cx="1580825" cy="28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13" y="1449929"/>
            <a:ext cx="1580825" cy="28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00" y="1449911"/>
            <a:ext cx="1580825" cy="281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288" y="1449929"/>
            <a:ext cx="1580825" cy="28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288" y="1449911"/>
            <a:ext cx="1580825" cy="281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0300" y="1449939"/>
            <a:ext cx="1580800" cy="2810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6700" y="1449995"/>
            <a:ext cx="1580800" cy="281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6850" y="1449945"/>
            <a:ext cx="1580800" cy="281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6850" y="1449901"/>
            <a:ext cx="1580825" cy="281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6299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39574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2849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6124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Prototipação</a:t>
            </a:r>
            <a:endParaRPr/>
          </a:p>
        </p:txBody>
      </p:sp>
      <p:pic>
        <p:nvPicPr>
          <p:cNvPr id="1580" name="Google Shape;15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288" y="1449929"/>
            <a:ext cx="1580825" cy="28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25" y="1449932"/>
            <a:ext cx="1580800" cy="281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26" y="1449907"/>
            <a:ext cx="1580825" cy="281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9275" y="1447995"/>
            <a:ext cx="1580825" cy="281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3563" y="1449920"/>
            <a:ext cx="1580825" cy="281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6850" y="1449908"/>
            <a:ext cx="1580825" cy="281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3574" y="1448004"/>
            <a:ext cx="1580800" cy="2810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7" name="Google Shape;1587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6846" y="1449914"/>
            <a:ext cx="1580825" cy="281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8" name="Google Shape;1588;p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6299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9" name="Google Shape;1589;p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39574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0" name="Google Shape;1590;p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2849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6124" y="1116300"/>
            <a:ext cx="1742250" cy="35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61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61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vimento</a:t>
            </a:r>
            <a:endParaRPr/>
          </a:p>
        </p:txBody>
      </p:sp>
      <p:sp>
        <p:nvSpPr>
          <p:cNvPr id="1598" name="Google Shape;1598;p61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07.</a:t>
            </a:r>
            <a:endParaRPr/>
          </a:p>
        </p:txBody>
      </p:sp>
      <p:grpSp>
        <p:nvGrpSpPr>
          <p:cNvPr id="1599" name="Google Shape;1599;p61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1600" name="Google Shape;1600;p61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2" name="Google Shape;1602;p61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1603" name="Google Shape;1603;p61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61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61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61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61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2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61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61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61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61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61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61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61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61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1638" name="Google Shape;1638;p6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6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0" name="Google Shape;1640;p61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1641" name="Google Shape;1641;p61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61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3" name="Google Shape;1643;p61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1644" name="Google Shape;1644;p61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6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6" name="Google Shape;1646;p61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1647" name="Google Shape;1647;p61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6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pic>
        <p:nvPicPr>
          <p:cNvPr descr="Aplicativo para gerenciamento de investimentos em criptomoedas" id="1654" name="Google Shape;1654;p62" title="Hold Your Crypt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025" y="1209550"/>
            <a:ext cx="4427950" cy="33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63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6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661" name="Google Shape;1661;p63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08.</a:t>
            </a:r>
            <a:endParaRPr/>
          </a:p>
        </p:txBody>
      </p:sp>
      <p:grpSp>
        <p:nvGrpSpPr>
          <p:cNvPr id="1662" name="Google Shape;1662;p63"/>
          <p:cNvGrpSpPr/>
          <p:nvPr/>
        </p:nvGrpSpPr>
        <p:grpSpPr>
          <a:xfrm>
            <a:off x="4717388" y="1185425"/>
            <a:ext cx="3595988" cy="3169927"/>
            <a:chOff x="713188" y="1179125"/>
            <a:chExt cx="3595988" cy="3169927"/>
          </a:xfrm>
        </p:grpSpPr>
        <p:grpSp>
          <p:nvGrpSpPr>
            <p:cNvPr id="1663" name="Google Shape;1663;p63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664" name="Google Shape;1664;p63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rect b="b" l="l" r="r" t="t"/>
                <a:pathLst>
                  <a:path extrusionOk="0" h="209508" w="188117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63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rect b="b" l="l" r="r" t="t"/>
                <a:pathLst>
                  <a:path extrusionOk="0" h="6598" w="112787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63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rect b="b" l="l" r="r" t="t"/>
                <a:pathLst>
                  <a:path extrusionOk="0" h="6622" w="9385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63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rect b="b" l="l" r="r" t="t"/>
                <a:pathLst>
                  <a:path extrusionOk="0" h="6598" w="8392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63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rect b="b" l="l" r="r" t="t"/>
                <a:pathLst>
                  <a:path extrusionOk="0" h="6600" w="64983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63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rect b="b" l="l" r="r" t="t"/>
                <a:pathLst>
                  <a:path extrusionOk="0" h="21670" w="21669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63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rect b="b" l="l" r="r" t="t"/>
                <a:pathLst>
                  <a:path extrusionOk="0" h="9892" w="10811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63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rect b="b" l="l" r="r" t="t"/>
                <a:pathLst>
                  <a:path extrusionOk="0" h="1646" w="1645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63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rect b="b" l="l" r="r" t="t"/>
                <a:pathLst>
                  <a:path extrusionOk="0" h="1646" w="1621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63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rect b="b" l="l" r="r" t="t"/>
                <a:pathLst>
                  <a:path extrusionOk="0" h="106837" w="159875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63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rect b="b" l="l" r="r" t="t"/>
                <a:pathLst>
                  <a:path extrusionOk="0" h="21669" w="2167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63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rect b="b" l="l" r="r" t="t"/>
                <a:pathLst>
                  <a:path extrusionOk="0" h="21670" w="2167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63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rect b="b" l="l" r="r" t="t"/>
                <a:pathLst>
                  <a:path extrusionOk="0" h="8752" w="9538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63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63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63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63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63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63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63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rect b="b" l="l" r="r" t="t"/>
                <a:pathLst>
                  <a:path extrusionOk="0" h="47268" w="226709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4" name="Google Shape;1684;p63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685" name="Google Shape;1685;p63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63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7" name="Google Shape;1687;p63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688" name="Google Shape;1688;p63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63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0" name="Google Shape;1690;p63"/>
            <p:cNvGrpSpPr/>
            <p:nvPr/>
          </p:nvGrpSpPr>
          <p:grpSpPr>
            <a:xfrm rot="5400000">
              <a:off x="520045" y="3286905"/>
              <a:ext cx="575161" cy="188875"/>
              <a:chOff x="6872640" y="3345236"/>
              <a:chExt cx="575161" cy="188875"/>
            </a:xfrm>
          </p:grpSpPr>
          <p:sp>
            <p:nvSpPr>
              <p:cNvPr id="1691" name="Google Shape;1691;p63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63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4"/>
          <p:cNvSpPr/>
          <p:nvPr/>
        </p:nvSpPr>
        <p:spPr>
          <a:xfrm>
            <a:off x="769700" y="2858550"/>
            <a:ext cx="262800" cy="262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64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1699" name="Google Shape;1699;p64"/>
          <p:cNvSpPr txBox="1"/>
          <p:nvPr>
            <p:ph idx="1" type="subTitle"/>
          </p:nvPr>
        </p:nvSpPr>
        <p:spPr>
          <a:xfrm>
            <a:off x="713200" y="1684300"/>
            <a:ext cx="4232400" cy="9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Esta apresentação, o código-fonte e todos os documentos relacionados ao trabalho se encontram </a:t>
            </a: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neste </a:t>
            </a: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repositório no GitHub: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700" name="Google Shape;1700;p64"/>
          <p:cNvSpPr txBox="1"/>
          <p:nvPr/>
        </p:nvSpPr>
        <p:spPr>
          <a:xfrm>
            <a:off x="713200" y="4031363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Please keep this slide for attribution</a:t>
            </a:r>
            <a:endParaRPr b="1" sz="12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1701" name="Google Shape;1701;p64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702" name="Google Shape;1702;p64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703" name="Google Shape;1703;p64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64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5" name="Google Shape;1705;p64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64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707" name="Google Shape;1707;p64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64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09" name="Google Shape;1709;p64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600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4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600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4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4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4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4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4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4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4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4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4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4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4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2" name="Google Shape;1722;p64"/>
            <p:cNvGrpSpPr/>
            <p:nvPr/>
          </p:nvGrpSpPr>
          <p:grpSpPr>
            <a:xfrm>
              <a:off x="6647232" y="3130557"/>
              <a:ext cx="948388" cy="402140"/>
              <a:chOff x="5806369" y="3534407"/>
              <a:chExt cx="948388" cy="402140"/>
            </a:xfrm>
          </p:grpSpPr>
          <p:sp>
            <p:nvSpPr>
              <p:cNvPr id="1723" name="Google Shape;1723;p64"/>
              <p:cNvSpPr/>
              <p:nvPr/>
            </p:nvSpPr>
            <p:spPr>
              <a:xfrm>
                <a:off x="6432938" y="3560663"/>
                <a:ext cx="101575" cy="101575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64"/>
              <p:cNvSpPr/>
              <p:nvPr/>
            </p:nvSpPr>
            <p:spPr>
              <a:xfrm>
                <a:off x="5806369" y="3653504"/>
                <a:ext cx="948388" cy="283043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64"/>
              <p:cNvSpPr/>
              <p:nvPr/>
            </p:nvSpPr>
            <p:spPr>
              <a:xfrm>
                <a:off x="5806369" y="3534407"/>
                <a:ext cx="948388" cy="119111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64"/>
              <p:cNvSpPr/>
              <p:nvPr/>
            </p:nvSpPr>
            <p:spPr>
              <a:xfrm>
                <a:off x="5961201" y="3572847"/>
                <a:ext cx="37679" cy="37660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64"/>
              <p:cNvSpPr/>
              <p:nvPr/>
            </p:nvSpPr>
            <p:spPr>
              <a:xfrm>
                <a:off x="6043376" y="3572847"/>
                <a:ext cx="37679" cy="37660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64"/>
              <p:cNvSpPr/>
              <p:nvPr/>
            </p:nvSpPr>
            <p:spPr>
              <a:xfrm>
                <a:off x="5907949" y="3721217"/>
                <a:ext cx="145346" cy="144937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64"/>
              <p:cNvSpPr/>
              <p:nvPr/>
            </p:nvSpPr>
            <p:spPr>
              <a:xfrm>
                <a:off x="6116793" y="3740233"/>
                <a:ext cx="510171" cy="33495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64"/>
              <p:cNvSpPr/>
              <p:nvPr/>
            </p:nvSpPr>
            <p:spPr>
              <a:xfrm>
                <a:off x="6116793" y="3823926"/>
                <a:ext cx="284191" cy="33495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64"/>
              <p:cNvSpPr/>
              <p:nvPr/>
            </p:nvSpPr>
            <p:spPr>
              <a:xfrm>
                <a:off x="6435235" y="3823926"/>
                <a:ext cx="81412" cy="33495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000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2" name="Google Shape;1732;p64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4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4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4000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5" name="Google Shape;1735;p64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736" name="Google Shape;1736;p64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64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64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9" name="Google Shape;1739;p64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4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1" name="Google Shape;1741;p64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742" name="Google Shape;1742;p64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64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44" name="Google Shape;174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34" y="2858259"/>
            <a:ext cx="262740" cy="263393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p64"/>
          <p:cNvSpPr txBox="1"/>
          <p:nvPr>
            <p:ph idx="1" type="subTitle"/>
          </p:nvPr>
        </p:nvSpPr>
        <p:spPr>
          <a:xfrm>
            <a:off x="1186950" y="2535450"/>
            <a:ext cx="3235800" cy="7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https://github.com/renatomarquesteles/hold-your-crypto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751" name="Google Shape;1751;p65"/>
          <p:cNvSpPr txBox="1"/>
          <p:nvPr/>
        </p:nvSpPr>
        <p:spPr>
          <a:xfrm>
            <a:off x="587250" y="1490800"/>
            <a:ext cx="7969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CAMPOS, André LN. </a:t>
            </a:r>
            <a:r>
              <a:rPr b="1" lang="en" sz="1000"/>
              <a:t>Modelagem de Processos com BPMN 2ª edição</a:t>
            </a:r>
            <a:r>
              <a:rPr lang="en" sz="1000"/>
              <a:t>. Brasport, 2014.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CARVALHO, Antônio Pires de. </a:t>
            </a:r>
            <a:r>
              <a:rPr b="1" lang="en" sz="1000"/>
              <a:t>Os empreendedores da nova era</a:t>
            </a:r>
            <a:r>
              <a:rPr lang="en" sz="1000"/>
              <a:t>. São Paulo: APC Consultores Associados, 1996.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CASQUINA, Junior Cupe; MONTECCHI, Leonardo. </a:t>
            </a:r>
            <a:r>
              <a:rPr b="1" lang="en" sz="1000"/>
              <a:t>A proposal for organizing source code variability in the git version control system</a:t>
            </a:r>
            <a:r>
              <a:rPr lang="en" sz="1000"/>
              <a:t>. In: Proceedings of the 25th ACM International Systems and Software Product Line Conference-Volume A. 2021. p. 82-88.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COINMARKETCAP. </a:t>
            </a:r>
            <a:r>
              <a:rPr b="1" lang="en" sz="1000"/>
              <a:t>Bitcoin price today, BTC to BRL live, marketcap and chart</a:t>
            </a:r>
            <a:r>
              <a:rPr lang="en" sz="1000"/>
              <a:t>. 2021. Disponível em: &lt;https://coinmarketcap.com/currencies/bitcoin/&gt;. Acesso em: 02 de out. de 2021.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DOGLIO, Fernando. </a:t>
            </a:r>
            <a:r>
              <a:rPr b="1" lang="en" sz="1000"/>
              <a:t>Pro REST API Development with Node.js</a:t>
            </a:r>
            <a:r>
              <a:rPr lang="en" sz="1000"/>
              <a:t>. Apress, 2015.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ESCOLA, Equipe Brasil. </a:t>
            </a:r>
            <a:r>
              <a:rPr b="1" lang="en" sz="1000"/>
              <a:t>História da Moeda</a:t>
            </a:r>
            <a:r>
              <a:rPr lang="en" sz="1000"/>
              <a:t>. Brasil Escola. Disponível em: &lt;https://brasilescola.uol.com.br/historia/historia-da-moeda.htm&gt;. Acesso em: 21 de ago. de 2021.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EXAME. </a:t>
            </a:r>
            <a:r>
              <a:rPr b="1" lang="en" sz="1000"/>
              <a:t>O que são criptomoedas?</a:t>
            </a:r>
            <a:r>
              <a:rPr lang="en" sz="1000"/>
              <a:t> Exame Invest, 2021. Disponível em: &lt;https://invest.exame.com/guia/o-que-sao-criptoativos&gt;. Acesso em: 24 de ago. de 2021.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757" name="Google Shape;1757;p66"/>
          <p:cNvSpPr txBox="1"/>
          <p:nvPr/>
        </p:nvSpPr>
        <p:spPr>
          <a:xfrm>
            <a:off x="587250" y="1490800"/>
            <a:ext cx="7969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GIT. </a:t>
            </a:r>
            <a:r>
              <a:rPr b="1" lang="en" sz="1000"/>
              <a:t>About - Git</a:t>
            </a:r>
            <a:r>
              <a:rPr lang="en" sz="1000"/>
              <a:t>. 2021. Disponível em: &lt;https://git-scm.com/about/branching-and-merging&gt;. Acesso em: 03 de out. de 2021.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GONÇALVES, Cleber Baptista. </a:t>
            </a:r>
            <a:r>
              <a:rPr b="1" lang="en" sz="1000"/>
              <a:t>Casa da Moeda do Brasil: 290 anos de história, 1694/1984</a:t>
            </a:r>
            <a:r>
              <a:rPr lang="en" sz="1000"/>
              <a:t>. Casa da Moeda do Brasil, 1984.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HANSSON, Niclas; VIDHALL, Tomas. </a:t>
            </a:r>
            <a:r>
              <a:rPr b="1" lang="en" sz="1000"/>
              <a:t>Effects on performance and usability for cross-platform application development using React Native</a:t>
            </a:r>
            <a:r>
              <a:rPr lang="en" sz="1000"/>
              <a:t>. 2016.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HISRICH, Robert D.; PETERS, Michael P.; SHEPHERD, Dean A. </a:t>
            </a:r>
            <a:r>
              <a:rPr b="1" lang="en" sz="1000"/>
              <a:t>Empreendedorismo-9</a:t>
            </a:r>
            <a:r>
              <a:rPr lang="en" sz="1000"/>
              <a:t>. Amgh Editora, 2014.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JOSEPH, A. Schumpeter. </a:t>
            </a:r>
            <a:r>
              <a:rPr b="1" lang="en" sz="1000"/>
              <a:t>The Theory of Economic Development</a:t>
            </a:r>
            <a:r>
              <a:rPr lang="en" sz="1000"/>
              <a:t>. An Inquiry into Profits, Capital, Credit, Interest, and the Business Cycle. 1934.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MADSEN, Magnus; TIP, Frank; LHOTÁK, Ondřej. </a:t>
            </a:r>
            <a:r>
              <a:rPr b="1" lang="en" sz="1000"/>
              <a:t>Static analysis of event-driven Node.js JavaScript applications</a:t>
            </a:r>
            <a:r>
              <a:rPr lang="en" sz="1000"/>
              <a:t>. ACM SIGPLAN Notices, v. 50, n. 10, p. 505-519, 2015.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MARR, Bernard. </a:t>
            </a:r>
            <a:r>
              <a:rPr b="1" lang="en" sz="1000"/>
              <a:t>A Short History Of Bitcoin And Crypto Currency Everyone Should Read</a:t>
            </a:r>
            <a:r>
              <a:rPr lang="en" sz="1000"/>
              <a:t>. 2017. Forbes. Disponível em: &lt;https://www.forbes.com/sites/bernardmarr/2017/12/06/a-short-history-of-bitcoin-and-crypto-currency-everyone-should-read/&gt;. Acesso em: 24 de ago. de 2021.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763" name="Google Shape;1763;p67"/>
          <p:cNvSpPr txBox="1"/>
          <p:nvPr/>
        </p:nvSpPr>
        <p:spPr>
          <a:xfrm>
            <a:off x="587250" y="1490800"/>
            <a:ext cx="7969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NODE.JS. </a:t>
            </a:r>
            <a:r>
              <a:rPr b="1" lang="en" sz="1000"/>
              <a:t>About | Node.js</a:t>
            </a:r>
            <a:r>
              <a:rPr lang="en" sz="1000"/>
              <a:t>. 2021. Disponível em: &lt;https://nodejs.org/en/about/&gt;. Acesso em: 03 de out. de 2021.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OSTERWALDER, Alexander; PIGNEUR, Yves. </a:t>
            </a:r>
            <a:r>
              <a:rPr b="1" lang="en" sz="1000"/>
              <a:t>Business Model Generation: Inovação em modelos de negócios</a:t>
            </a:r>
            <a:r>
              <a:rPr lang="en" sz="1000"/>
              <a:t>. 1. ed. Rio de Janeiro: Alta Books, 2011.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PMI. </a:t>
            </a:r>
            <a:r>
              <a:rPr b="1" lang="en" sz="1000"/>
              <a:t>Um guia do conhecimento em gerenciamento de projetos</a:t>
            </a:r>
            <a:r>
              <a:rPr lang="en" sz="1000"/>
              <a:t> </a:t>
            </a:r>
            <a:r>
              <a:rPr b="1" lang="en" sz="1000"/>
              <a:t>- Guia PMBOK</a:t>
            </a:r>
            <a:r>
              <a:rPr lang="en" sz="1000"/>
              <a:t>. 6.ed. Newton Square, PA: Project Management Institute, 2017.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REACT NATIVE. </a:t>
            </a:r>
            <a:r>
              <a:rPr b="1" lang="en" sz="1000"/>
              <a:t>React Native - Learn once, write anywhere</a:t>
            </a:r>
            <a:r>
              <a:rPr lang="en" sz="1000"/>
              <a:t>. 2021. Disponível em: &lt;https://reactnative.dev&gt;. Acesso em: 02 de out. de 2021.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SANTANCHÈ, André; CAVOTO, Patrícia. </a:t>
            </a:r>
            <a:r>
              <a:rPr b="1" lang="en" sz="1000"/>
              <a:t>Mapeamento Modelo Conceitual → Lógico</a:t>
            </a:r>
            <a:r>
              <a:rPr lang="en" sz="1000"/>
              <a:t>. 2015.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SOMMERVILLE, Ian. </a:t>
            </a:r>
            <a:r>
              <a:rPr b="1" lang="en" sz="1000"/>
              <a:t>Engenharia de Software</a:t>
            </a:r>
            <a:r>
              <a:rPr lang="en" sz="1000"/>
              <a:t>. 10. ed. São Paulo: Pearson Education do Brasil, 2018.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1"/>
          <p:cNvSpPr txBox="1"/>
          <p:nvPr>
            <p:ph idx="17" type="title"/>
          </p:nvPr>
        </p:nvSpPr>
        <p:spPr>
          <a:xfrm>
            <a:off x="1070813" y="32461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41" name="Google Shape;641;p41"/>
          <p:cNvSpPr txBox="1"/>
          <p:nvPr>
            <p:ph idx="18" type="title"/>
          </p:nvPr>
        </p:nvSpPr>
        <p:spPr>
          <a:xfrm>
            <a:off x="1070813" y="28712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2" name="Google Shape;642;p41"/>
          <p:cNvSpPr txBox="1"/>
          <p:nvPr>
            <p:ph idx="19" type="title"/>
          </p:nvPr>
        </p:nvSpPr>
        <p:spPr>
          <a:xfrm>
            <a:off x="1070850" y="2496355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3" name="Google Shape;643;p41"/>
          <p:cNvSpPr txBox="1"/>
          <p:nvPr>
            <p:ph idx="2" type="title"/>
          </p:nvPr>
        </p:nvSpPr>
        <p:spPr>
          <a:xfrm>
            <a:off x="2251678" y="1728400"/>
            <a:ext cx="27789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Referencial Teórico</a:t>
            </a:r>
            <a:endParaRPr/>
          </a:p>
        </p:txBody>
      </p:sp>
      <p:sp>
        <p:nvSpPr>
          <p:cNvPr id="644" name="Google Shape;644;p41"/>
          <p:cNvSpPr txBox="1"/>
          <p:nvPr>
            <p:ph idx="3" type="title"/>
          </p:nvPr>
        </p:nvSpPr>
        <p:spPr>
          <a:xfrm>
            <a:off x="2250502" y="2496350"/>
            <a:ext cx="488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Artefatos da Engenharia de Software</a:t>
            </a:r>
            <a:endParaRPr/>
          </a:p>
        </p:txBody>
      </p:sp>
      <p:sp>
        <p:nvSpPr>
          <p:cNvPr id="645" name="Google Shape;645;p41"/>
          <p:cNvSpPr txBox="1"/>
          <p:nvPr>
            <p:ph idx="5" type="title"/>
          </p:nvPr>
        </p:nvSpPr>
        <p:spPr>
          <a:xfrm>
            <a:off x="2251675" y="2122338"/>
            <a:ext cx="27789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Empreendedorismo</a:t>
            </a:r>
            <a:endParaRPr/>
          </a:p>
        </p:txBody>
      </p:sp>
      <p:sp>
        <p:nvSpPr>
          <p:cNvPr id="646" name="Google Shape;646;p41"/>
          <p:cNvSpPr txBox="1"/>
          <p:nvPr>
            <p:ph idx="7" type="title"/>
          </p:nvPr>
        </p:nvSpPr>
        <p:spPr>
          <a:xfrm>
            <a:off x="2251663" y="1338917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647" name="Google Shape;647;p41"/>
          <p:cNvSpPr txBox="1"/>
          <p:nvPr>
            <p:ph idx="9" type="title"/>
          </p:nvPr>
        </p:nvSpPr>
        <p:spPr>
          <a:xfrm>
            <a:off x="2250467" y="2871250"/>
            <a:ext cx="40446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do Banco de Dados</a:t>
            </a:r>
            <a:endParaRPr/>
          </a:p>
        </p:txBody>
      </p:sp>
      <p:sp>
        <p:nvSpPr>
          <p:cNvPr id="648" name="Google Shape;648;p41"/>
          <p:cNvSpPr txBox="1"/>
          <p:nvPr>
            <p:ph idx="14" type="title"/>
          </p:nvPr>
        </p:nvSpPr>
        <p:spPr>
          <a:xfrm>
            <a:off x="2250475" y="3246150"/>
            <a:ext cx="41718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Prototipação</a:t>
            </a:r>
            <a:endParaRPr/>
          </a:p>
        </p:txBody>
      </p:sp>
      <p:sp>
        <p:nvSpPr>
          <p:cNvPr id="649" name="Google Shape;64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650" name="Google Shape;650;p41"/>
          <p:cNvSpPr txBox="1"/>
          <p:nvPr>
            <p:ph idx="16" type="title"/>
          </p:nvPr>
        </p:nvSpPr>
        <p:spPr>
          <a:xfrm>
            <a:off x="1070825" y="2122345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1" name="Google Shape;651;p41"/>
          <p:cNvSpPr txBox="1"/>
          <p:nvPr>
            <p:ph idx="20" type="title"/>
          </p:nvPr>
        </p:nvSpPr>
        <p:spPr>
          <a:xfrm>
            <a:off x="1070838" y="172840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2" name="Google Shape;652;p41"/>
          <p:cNvSpPr txBox="1"/>
          <p:nvPr>
            <p:ph idx="21" type="title"/>
          </p:nvPr>
        </p:nvSpPr>
        <p:spPr>
          <a:xfrm>
            <a:off x="1070838" y="1338917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53" name="Google Shape;653;p41"/>
          <p:cNvGrpSpPr/>
          <p:nvPr/>
        </p:nvGrpSpPr>
        <p:grpSpPr>
          <a:xfrm flipH="1">
            <a:off x="1821365" y="1410449"/>
            <a:ext cx="337856" cy="93999"/>
            <a:chOff x="5963614" y="809024"/>
            <a:chExt cx="339690" cy="94500"/>
          </a:xfrm>
        </p:grpSpPr>
        <p:sp>
          <p:nvSpPr>
            <p:cNvPr id="654" name="Google Shape;65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41"/>
          <p:cNvGrpSpPr/>
          <p:nvPr/>
        </p:nvGrpSpPr>
        <p:grpSpPr>
          <a:xfrm flipH="1">
            <a:off x="1820765" y="1809199"/>
            <a:ext cx="337856" cy="93999"/>
            <a:chOff x="5963614" y="809024"/>
            <a:chExt cx="339690" cy="94500"/>
          </a:xfrm>
        </p:grpSpPr>
        <p:sp>
          <p:nvSpPr>
            <p:cNvPr id="657" name="Google Shape;657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 flipH="1">
            <a:off x="1821365" y="2190937"/>
            <a:ext cx="337856" cy="93999"/>
            <a:chOff x="5963614" y="809024"/>
            <a:chExt cx="339690" cy="94500"/>
          </a:xfrm>
        </p:grpSpPr>
        <p:sp>
          <p:nvSpPr>
            <p:cNvPr id="660" name="Google Shape;66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1"/>
          <p:cNvGrpSpPr/>
          <p:nvPr/>
        </p:nvGrpSpPr>
        <p:grpSpPr>
          <a:xfrm flipH="1">
            <a:off x="1820815" y="2574912"/>
            <a:ext cx="337856" cy="93999"/>
            <a:chOff x="5963614" y="809024"/>
            <a:chExt cx="339690" cy="94500"/>
          </a:xfrm>
        </p:grpSpPr>
        <p:sp>
          <p:nvSpPr>
            <p:cNvPr id="663" name="Google Shape;663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41"/>
          <p:cNvGrpSpPr/>
          <p:nvPr/>
        </p:nvGrpSpPr>
        <p:grpSpPr>
          <a:xfrm flipH="1">
            <a:off x="1820765" y="2945912"/>
            <a:ext cx="339056" cy="101787"/>
            <a:chOff x="5962407" y="809024"/>
            <a:chExt cx="340897" cy="102329"/>
          </a:xfrm>
        </p:grpSpPr>
        <p:sp>
          <p:nvSpPr>
            <p:cNvPr id="666" name="Google Shape;666;p41"/>
            <p:cNvSpPr/>
            <p:nvPr/>
          </p:nvSpPr>
          <p:spPr>
            <a:xfrm>
              <a:off x="5962407" y="816853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 flipH="1">
            <a:off x="1820765" y="3324699"/>
            <a:ext cx="337856" cy="93999"/>
            <a:chOff x="5963614" y="809024"/>
            <a:chExt cx="339690" cy="94500"/>
          </a:xfrm>
        </p:grpSpPr>
        <p:sp>
          <p:nvSpPr>
            <p:cNvPr id="669" name="Google Shape;669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41"/>
          <p:cNvSpPr txBox="1"/>
          <p:nvPr>
            <p:ph idx="17" type="title"/>
          </p:nvPr>
        </p:nvSpPr>
        <p:spPr>
          <a:xfrm>
            <a:off x="1070838" y="36210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72" name="Google Shape;672;p41"/>
          <p:cNvSpPr txBox="1"/>
          <p:nvPr>
            <p:ph idx="14" type="title"/>
          </p:nvPr>
        </p:nvSpPr>
        <p:spPr>
          <a:xfrm>
            <a:off x="2250500" y="3621050"/>
            <a:ext cx="41718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</a:t>
            </a:r>
            <a:endParaRPr/>
          </a:p>
        </p:txBody>
      </p:sp>
      <p:grpSp>
        <p:nvGrpSpPr>
          <p:cNvPr id="673" name="Google Shape;673;p41"/>
          <p:cNvGrpSpPr/>
          <p:nvPr/>
        </p:nvGrpSpPr>
        <p:grpSpPr>
          <a:xfrm flipH="1">
            <a:off x="1820790" y="3699599"/>
            <a:ext cx="337856" cy="93999"/>
            <a:chOff x="5963614" y="809024"/>
            <a:chExt cx="339690" cy="94500"/>
          </a:xfrm>
        </p:grpSpPr>
        <p:sp>
          <p:nvSpPr>
            <p:cNvPr id="674" name="Google Shape;67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41"/>
          <p:cNvSpPr txBox="1"/>
          <p:nvPr>
            <p:ph idx="17" type="title"/>
          </p:nvPr>
        </p:nvSpPr>
        <p:spPr>
          <a:xfrm>
            <a:off x="1070838" y="39959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77" name="Google Shape;677;p41"/>
          <p:cNvSpPr txBox="1"/>
          <p:nvPr>
            <p:ph idx="14" type="title"/>
          </p:nvPr>
        </p:nvSpPr>
        <p:spPr>
          <a:xfrm>
            <a:off x="2250500" y="3995950"/>
            <a:ext cx="41718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flipH="1">
            <a:off x="1820790" y="4074499"/>
            <a:ext cx="337856" cy="93999"/>
            <a:chOff x="5963614" y="809024"/>
            <a:chExt cx="339690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2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687" name="Google Shape;687;p42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688" name="Google Shape;688;p42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689" name="Google Shape;689;p42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1" name="Google Shape;691;p42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692" name="Google Shape;692;p42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2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2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42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42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2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2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2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2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2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2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2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2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2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2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2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2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2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2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2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2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2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8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2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2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2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2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2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000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42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727" name="Google Shape;727;p42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2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9" name="Google Shape;729;p42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730" name="Google Shape;730;p42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42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2" name="Google Shape;732;p42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733" name="Google Shape;733;p42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42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" name="Google Shape;735;p42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736" name="Google Shape;736;p42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2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743" name="Google Shape;743;p43"/>
          <p:cNvSpPr/>
          <p:nvPr/>
        </p:nvSpPr>
        <p:spPr>
          <a:xfrm>
            <a:off x="5446750" y="3091825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3"/>
          <p:cNvSpPr/>
          <p:nvPr/>
        </p:nvSpPr>
        <p:spPr>
          <a:xfrm>
            <a:off x="1744850" y="3091825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3"/>
          <p:cNvSpPr/>
          <p:nvPr/>
        </p:nvSpPr>
        <p:spPr>
          <a:xfrm>
            <a:off x="5446750" y="1719838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3"/>
          <p:cNvSpPr txBox="1"/>
          <p:nvPr/>
        </p:nvSpPr>
        <p:spPr>
          <a:xfrm>
            <a:off x="5607250" y="2114318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Facilitar o acesso à informação</a:t>
            </a:r>
            <a:endParaRPr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747" name="Google Shape;747;p43"/>
          <p:cNvSpPr txBox="1"/>
          <p:nvPr/>
        </p:nvSpPr>
        <p:spPr>
          <a:xfrm>
            <a:off x="5607250" y="1792738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Justificativa</a:t>
            </a:r>
            <a:endParaRPr b="1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43"/>
          <p:cNvSpPr txBox="1"/>
          <p:nvPr/>
        </p:nvSpPr>
        <p:spPr>
          <a:xfrm>
            <a:off x="1905350" y="316472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b="1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43"/>
          <p:cNvSpPr txBox="1"/>
          <p:nvPr/>
        </p:nvSpPr>
        <p:spPr>
          <a:xfrm>
            <a:off x="1905350" y="3486300"/>
            <a:ext cx="163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Diversidade de investimentos</a:t>
            </a:r>
            <a:endParaRPr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750" name="Google Shape;750;p43"/>
          <p:cNvSpPr txBox="1"/>
          <p:nvPr/>
        </p:nvSpPr>
        <p:spPr>
          <a:xfrm>
            <a:off x="5607250" y="317532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b="1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43"/>
          <p:cNvSpPr txBox="1"/>
          <p:nvPr/>
        </p:nvSpPr>
        <p:spPr>
          <a:xfrm>
            <a:off x="5607250" y="34969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Desenvolver um aplicativo</a:t>
            </a:r>
            <a:endParaRPr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752" name="Google Shape;752;p43"/>
          <p:cNvSpPr/>
          <p:nvPr/>
        </p:nvSpPr>
        <p:spPr>
          <a:xfrm>
            <a:off x="1744856" y="3091825"/>
            <a:ext cx="338100" cy="338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3"/>
          <p:cNvSpPr/>
          <p:nvPr/>
        </p:nvSpPr>
        <p:spPr>
          <a:xfrm>
            <a:off x="5446756" y="3092702"/>
            <a:ext cx="338100" cy="338100"/>
          </a:xfrm>
          <a:prstGeom prst="ellipse">
            <a:avLst/>
          </a:prstGeom>
          <a:solidFill>
            <a:srgbClr val="3AE4D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3"/>
          <p:cNvSpPr/>
          <p:nvPr/>
        </p:nvSpPr>
        <p:spPr>
          <a:xfrm>
            <a:off x="5435906" y="1719838"/>
            <a:ext cx="338100" cy="338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3"/>
          <p:cNvSpPr/>
          <p:nvPr/>
        </p:nvSpPr>
        <p:spPr>
          <a:xfrm>
            <a:off x="1755700" y="1719850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3"/>
          <p:cNvSpPr txBox="1"/>
          <p:nvPr/>
        </p:nvSpPr>
        <p:spPr>
          <a:xfrm>
            <a:off x="1916200" y="1792750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Contexto</a:t>
            </a:r>
            <a:endParaRPr b="1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43"/>
          <p:cNvSpPr/>
          <p:nvPr/>
        </p:nvSpPr>
        <p:spPr>
          <a:xfrm>
            <a:off x="1744856" y="1719850"/>
            <a:ext cx="338100" cy="338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3"/>
          <p:cNvSpPr txBox="1"/>
          <p:nvPr/>
        </p:nvSpPr>
        <p:spPr>
          <a:xfrm>
            <a:off x="1916200" y="2048925"/>
            <a:ext cx="163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Mercado de Criptomoedas</a:t>
            </a:r>
            <a:endParaRPr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do Bitcoin</a:t>
            </a:r>
            <a:endParaRPr/>
          </a:p>
        </p:txBody>
      </p:sp>
      <p:pic>
        <p:nvPicPr>
          <p:cNvPr id="764" name="Google Shape;7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75" y="1403275"/>
            <a:ext cx="8234050" cy="3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5"/>
          <p:cNvSpPr txBox="1"/>
          <p:nvPr>
            <p:ph type="title"/>
          </p:nvPr>
        </p:nvSpPr>
        <p:spPr>
          <a:xfrm>
            <a:off x="720000" y="258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Hold BTC 100</a:t>
            </a:r>
            <a:endParaRPr/>
          </a:p>
        </p:txBody>
      </p:sp>
      <p:pic>
        <p:nvPicPr>
          <p:cNvPr id="770" name="Google Shape;7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638" y="951100"/>
            <a:ext cx="51707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6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6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Teórico</a:t>
            </a:r>
            <a:endParaRPr/>
          </a:p>
        </p:txBody>
      </p:sp>
      <p:sp>
        <p:nvSpPr>
          <p:cNvPr id="777" name="Google Shape;777;p46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778" name="Google Shape;778;p46"/>
          <p:cNvGrpSpPr/>
          <p:nvPr/>
        </p:nvGrpSpPr>
        <p:grpSpPr>
          <a:xfrm>
            <a:off x="5049760" y="1414235"/>
            <a:ext cx="2693170" cy="2288492"/>
            <a:chOff x="713525" y="233700"/>
            <a:chExt cx="6161450" cy="5235625"/>
          </a:xfrm>
        </p:grpSpPr>
        <p:sp>
          <p:nvSpPr>
            <p:cNvPr id="779" name="Google Shape;779;p46"/>
            <p:cNvSpPr/>
            <p:nvPr/>
          </p:nvSpPr>
          <p:spPr>
            <a:xfrm>
              <a:off x="1108050" y="1042325"/>
              <a:ext cx="1859300" cy="409700"/>
            </a:xfrm>
            <a:custGeom>
              <a:rect b="b" l="l" r="r" t="t"/>
              <a:pathLst>
                <a:path extrusionOk="0" h="16388" w="74372">
                  <a:moveTo>
                    <a:pt x="5648" y="1"/>
                  </a:moveTo>
                  <a:cubicBezTo>
                    <a:pt x="2522" y="1"/>
                    <a:pt x="1" y="2522"/>
                    <a:pt x="1" y="5648"/>
                  </a:cubicBezTo>
                  <a:lnTo>
                    <a:pt x="1" y="10085"/>
                  </a:lnTo>
                  <a:cubicBezTo>
                    <a:pt x="1" y="13211"/>
                    <a:pt x="2522" y="16388"/>
                    <a:pt x="5648" y="16388"/>
                  </a:cubicBezTo>
                  <a:lnTo>
                    <a:pt x="68674" y="16388"/>
                  </a:lnTo>
                  <a:cubicBezTo>
                    <a:pt x="71851" y="16388"/>
                    <a:pt x="74372" y="13211"/>
                    <a:pt x="74372" y="10085"/>
                  </a:cubicBezTo>
                  <a:lnTo>
                    <a:pt x="74372" y="5648"/>
                  </a:lnTo>
                  <a:cubicBezTo>
                    <a:pt x="74372" y="2522"/>
                    <a:pt x="71851" y="1"/>
                    <a:pt x="68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1297125" y="1152000"/>
              <a:ext cx="1481150" cy="47925"/>
            </a:xfrm>
            <a:custGeom>
              <a:rect b="b" l="l" r="r" t="t"/>
              <a:pathLst>
                <a:path extrusionOk="0" h="1917" w="59246">
                  <a:moveTo>
                    <a:pt x="1261" y="0"/>
                  </a:moveTo>
                  <a:cubicBezTo>
                    <a:pt x="606" y="0"/>
                    <a:pt x="1" y="656"/>
                    <a:pt x="1" y="1261"/>
                  </a:cubicBezTo>
                  <a:cubicBezTo>
                    <a:pt x="1" y="1261"/>
                    <a:pt x="606" y="1916"/>
                    <a:pt x="1261" y="1916"/>
                  </a:cubicBezTo>
                  <a:lnTo>
                    <a:pt x="58590" y="1916"/>
                  </a:lnTo>
                  <a:cubicBezTo>
                    <a:pt x="59245" y="1916"/>
                    <a:pt x="59245" y="1261"/>
                    <a:pt x="59245" y="1261"/>
                  </a:cubicBezTo>
                  <a:cubicBezTo>
                    <a:pt x="59245" y="656"/>
                    <a:pt x="59245" y="0"/>
                    <a:pt x="58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1690425" y="1152000"/>
              <a:ext cx="1087850" cy="47925"/>
            </a:xfrm>
            <a:custGeom>
              <a:rect b="b" l="l" r="r" t="t"/>
              <a:pathLst>
                <a:path extrusionOk="0" h="1917" w="43514">
                  <a:moveTo>
                    <a:pt x="0" y="0"/>
                  </a:moveTo>
                  <a:lnTo>
                    <a:pt x="0" y="1916"/>
                  </a:lnTo>
                  <a:lnTo>
                    <a:pt x="42858" y="1916"/>
                  </a:lnTo>
                  <a:cubicBezTo>
                    <a:pt x="43513" y="1916"/>
                    <a:pt x="43513" y="1261"/>
                    <a:pt x="43513" y="1261"/>
                  </a:cubicBezTo>
                  <a:cubicBezTo>
                    <a:pt x="43513" y="656"/>
                    <a:pt x="43513" y="0"/>
                    <a:pt x="42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1627400" y="1120475"/>
              <a:ext cx="110950" cy="110950"/>
            </a:xfrm>
            <a:custGeom>
              <a:rect b="b" l="l" r="r" t="t"/>
              <a:pathLst>
                <a:path extrusionOk="0" h="4438" w="4438">
                  <a:moveTo>
                    <a:pt x="2521" y="1"/>
                  </a:moveTo>
                  <a:cubicBezTo>
                    <a:pt x="1261" y="1"/>
                    <a:pt x="0" y="1261"/>
                    <a:pt x="0" y="2522"/>
                  </a:cubicBezTo>
                  <a:cubicBezTo>
                    <a:pt x="0" y="3782"/>
                    <a:pt x="1261" y="4438"/>
                    <a:pt x="2521" y="4438"/>
                  </a:cubicBezTo>
                  <a:cubicBezTo>
                    <a:pt x="3177" y="4438"/>
                    <a:pt x="4437" y="3782"/>
                    <a:pt x="4437" y="2522"/>
                  </a:cubicBezTo>
                  <a:cubicBezTo>
                    <a:pt x="4437" y="1261"/>
                    <a:pt x="3177" y="1"/>
                    <a:pt x="2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1297125" y="1294425"/>
              <a:ext cx="1481150" cy="46675"/>
            </a:xfrm>
            <a:custGeom>
              <a:rect b="b" l="l" r="r" t="t"/>
              <a:pathLst>
                <a:path extrusionOk="0" h="1867" w="59246">
                  <a:moveTo>
                    <a:pt x="1261" y="1"/>
                  </a:moveTo>
                  <a:cubicBezTo>
                    <a:pt x="606" y="1"/>
                    <a:pt x="1" y="1"/>
                    <a:pt x="1" y="606"/>
                  </a:cubicBezTo>
                  <a:cubicBezTo>
                    <a:pt x="1" y="1261"/>
                    <a:pt x="606" y="1866"/>
                    <a:pt x="1261" y="1866"/>
                  </a:cubicBezTo>
                  <a:lnTo>
                    <a:pt x="58590" y="1866"/>
                  </a:lnTo>
                  <a:cubicBezTo>
                    <a:pt x="59245" y="1866"/>
                    <a:pt x="59245" y="1261"/>
                    <a:pt x="59245" y="606"/>
                  </a:cubicBezTo>
                  <a:cubicBezTo>
                    <a:pt x="59245" y="1"/>
                    <a:pt x="59245" y="1"/>
                    <a:pt x="58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2163125" y="1294425"/>
              <a:ext cx="615150" cy="46675"/>
            </a:xfrm>
            <a:custGeom>
              <a:rect b="b" l="l" r="r" t="t"/>
              <a:pathLst>
                <a:path extrusionOk="0" h="1867" w="24606">
                  <a:moveTo>
                    <a:pt x="0" y="1"/>
                  </a:moveTo>
                  <a:lnTo>
                    <a:pt x="0" y="1866"/>
                  </a:lnTo>
                  <a:lnTo>
                    <a:pt x="23950" y="1866"/>
                  </a:lnTo>
                  <a:cubicBezTo>
                    <a:pt x="24605" y="1866"/>
                    <a:pt x="24605" y="1261"/>
                    <a:pt x="24605" y="606"/>
                  </a:cubicBezTo>
                  <a:cubicBezTo>
                    <a:pt x="24605" y="1"/>
                    <a:pt x="24605" y="1"/>
                    <a:pt x="23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2116475" y="1262925"/>
              <a:ext cx="109700" cy="109675"/>
            </a:xfrm>
            <a:custGeom>
              <a:rect b="b" l="l" r="r" t="t"/>
              <a:pathLst>
                <a:path extrusionOk="0" h="4387" w="4388">
                  <a:moveTo>
                    <a:pt x="1866" y="0"/>
                  </a:moveTo>
                  <a:cubicBezTo>
                    <a:pt x="606" y="0"/>
                    <a:pt x="0" y="605"/>
                    <a:pt x="0" y="1866"/>
                  </a:cubicBezTo>
                  <a:cubicBezTo>
                    <a:pt x="0" y="3126"/>
                    <a:pt x="606" y="4387"/>
                    <a:pt x="1866" y="4387"/>
                  </a:cubicBezTo>
                  <a:cubicBezTo>
                    <a:pt x="3127" y="4387"/>
                    <a:pt x="4387" y="3126"/>
                    <a:pt x="4387" y="1866"/>
                  </a:cubicBezTo>
                  <a:cubicBezTo>
                    <a:pt x="4387" y="605"/>
                    <a:pt x="3127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2824900" y="233700"/>
              <a:ext cx="930275" cy="634700"/>
            </a:xfrm>
            <a:custGeom>
              <a:rect b="b" l="l" r="r" t="t"/>
              <a:pathLst>
                <a:path extrusionOk="0" h="25388" w="37211">
                  <a:moveTo>
                    <a:pt x="18605" y="1"/>
                  </a:moveTo>
                  <a:cubicBezTo>
                    <a:pt x="17194" y="1"/>
                    <a:pt x="15782" y="480"/>
                    <a:pt x="14521" y="1438"/>
                  </a:cubicBezTo>
                  <a:lnTo>
                    <a:pt x="0" y="14698"/>
                  </a:lnTo>
                  <a:lnTo>
                    <a:pt x="18908" y="25388"/>
                  </a:lnTo>
                  <a:lnTo>
                    <a:pt x="37211" y="14698"/>
                  </a:lnTo>
                  <a:lnTo>
                    <a:pt x="22689" y="1438"/>
                  </a:lnTo>
                  <a:cubicBezTo>
                    <a:pt x="21429" y="480"/>
                    <a:pt x="20017" y="1"/>
                    <a:pt x="18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2935825" y="364175"/>
              <a:ext cx="708425" cy="504225"/>
            </a:xfrm>
            <a:custGeom>
              <a:rect b="b" l="l" r="r" t="t"/>
              <a:pathLst>
                <a:path extrusionOk="0" h="20169" w="28337">
                  <a:moveTo>
                    <a:pt x="0" y="0"/>
                  </a:moveTo>
                  <a:lnTo>
                    <a:pt x="0" y="20169"/>
                  </a:lnTo>
                  <a:lnTo>
                    <a:pt x="28337" y="20169"/>
                  </a:lnTo>
                  <a:lnTo>
                    <a:pt x="28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3171525" y="475100"/>
              <a:ext cx="237000" cy="63050"/>
            </a:xfrm>
            <a:custGeom>
              <a:rect b="b" l="l" r="r" t="t"/>
              <a:pathLst>
                <a:path extrusionOk="0" h="2522" w="9480">
                  <a:moveTo>
                    <a:pt x="1261" y="0"/>
                  </a:moveTo>
                  <a:cubicBezTo>
                    <a:pt x="656" y="0"/>
                    <a:pt x="1" y="605"/>
                    <a:pt x="1" y="1261"/>
                  </a:cubicBezTo>
                  <a:cubicBezTo>
                    <a:pt x="1" y="1866"/>
                    <a:pt x="656" y="2521"/>
                    <a:pt x="1261" y="2521"/>
                  </a:cubicBezTo>
                  <a:lnTo>
                    <a:pt x="8219" y="2521"/>
                  </a:lnTo>
                  <a:cubicBezTo>
                    <a:pt x="8824" y="2521"/>
                    <a:pt x="9480" y="1866"/>
                    <a:pt x="9480" y="1261"/>
                  </a:cubicBezTo>
                  <a:cubicBezTo>
                    <a:pt x="9480" y="605"/>
                    <a:pt x="8824" y="0"/>
                    <a:pt x="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2982450" y="601150"/>
              <a:ext cx="615175" cy="63050"/>
            </a:xfrm>
            <a:custGeom>
              <a:rect b="b" l="l" r="r" t="t"/>
              <a:pathLst>
                <a:path extrusionOk="0" h="2522" w="24607">
                  <a:moveTo>
                    <a:pt x="1261" y="0"/>
                  </a:moveTo>
                  <a:cubicBezTo>
                    <a:pt x="656" y="0"/>
                    <a:pt x="1" y="605"/>
                    <a:pt x="1" y="1261"/>
                  </a:cubicBezTo>
                  <a:cubicBezTo>
                    <a:pt x="1" y="1866"/>
                    <a:pt x="656" y="2521"/>
                    <a:pt x="1261" y="2521"/>
                  </a:cubicBezTo>
                  <a:lnTo>
                    <a:pt x="23346" y="2521"/>
                  </a:lnTo>
                  <a:cubicBezTo>
                    <a:pt x="23951" y="2521"/>
                    <a:pt x="24606" y="1866"/>
                    <a:pt x="24606" y="1261"/>
                  </a:cubicBezTo>
                  <a:cubicBezTo>
                    <a:pt x="24606" y="605"/>
                    <a:pt x="23951" y="0"/>
                    <a:pt x="2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2982450" y="727200"/>
              <a:ext cx="615175" cy="63050"/>
            </a:xfrm>
            <a:custGeom>
              <a:rect b="b" l="l" r="r" t="t"/>
              <a:pathLst>
                <a:path extrusionOk="0" h="2522" w="24607">
                  <a:moveTo>
                    <a:pt x="1261" y="0"/>
                  </a:moveTo>
                  <a:cubicBezTo>
                    <a:pt x="656" y="0"/>
                    <a:pt x="1" y="605"/>
                    <a:pt x="1" y="1261"/>
                  </a:cubicBezTo>
                  <a:cubicBezTo>
                    <a:pt x="1" y="1866"/>
                    <a:pt x="656" y="2521"/>
                    <a:pt x="1261" y="2521"/>
                  </a:cubicBezTo>
                  <a:lnTo>
                    <a:pt x="23346" y="2521"/>
                  </a:lnTo>
                  <a:cubicBezTo>
                    <a:pt x="23951" y="2521"/>
                    <a:pt x="24606" y="1866"/>
                    <a:pt x="24606" y="1261"/>
                  </a:cubicBezTo>
                  <a:cubicBezTo>
                    <a:pt x="24606" y="605"/>
                    <a:pt x="23951" y="0"/>
                    <a:pt x="2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2824900" y="601150"/>
              <a:ext cx="882375" cy="613900"/>
            </a:xfrm>
            <a:custGeom>
              <a:rect b="b" l="l" r="r" t="t"/>
              <a:pathLst>
                <a:path extrusionOk="0" h="24556" w="35295">
                  <a:moveTo>
                    <a:pt x="0" y="0"/>
                  </a:moveTo>
                  <a:lnTo>
                    <a:pt x="0" y="22034"/>
                  </a:lnTo>
                  <a:cubicBezTo>
                    <a:pt x="0" y="23295"/>
                    <a:pt x="656" y="24555"/>
                    <a:pt x="1916" y="24555"/>
                  </a:cubicBezTo>
                  <a:lnTo>
                    <a:pt x="35295" y="24555"/>
                  </a:lnTo>
                  <a:lnTo>
                    <a:pt x="56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2872800" y="601150"/>
              <a:ext cx="882375" cy="613900"/>
            </a:xfrm>
            <a:custGeom>
              <a:rect b="b" l="l" r="r" t="t"/>
              <a:pathLst>
                <a:path extrusionOk="0" h="24556" w="35295">
                  <a:moveTo>
                    <a:pt x="29597" y="0"/>
                  </a:moveTo>
                  <a:lnTo>
                    <a:pt x="0" y="24555"/>
                  </a:lnTo>
                  <a:lnTo>
                    <a:pt x="33379" y="24555"/>
                  </a:lnTo>
                  <a:cubicBezTo>
                    <a:pt x="34639" y="24555"/>
                    <a:pt x="35295" y="23295"/>
                    <a:pt x="35295" y="22034"/>
                  </a:cubicBezTo>
                  <a:lnTo>
                    <a:pt x="35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3313975" y="5406275"/>
              <a:ext cx="1118100" cy="63050"/>
            </a:xfrm>
            <a:custGeom>
              <a:rect b="b" l="l" r="r" t="t"/>
              <a:pathLst>
                <a:path extrusionOk="0" h="2522" w="44724">
                  <a:moveTo>
                    <a:pt x="0" y="0"/>
                  </a:moveTo>
                  <a:lnTo>
                    <a:pt x="0" y="2521"/>
                  </a:lnTo>
                  <a:lnTo>
                    <a:pt x="44724" y="2521"/>
                  </a:lnTo>
                  <a:lnTo>
                    <a:pt x="44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3313975" y="4839025"/>
              <a:ext cx="1118100" cy="567275"/>
            </a:xfrm>
            <a:custGeom>
              <a:rect b="b" l="l" r="r" t="t"/>
              <a:pathLst>
                <a:path extrusionOk="0" h="22691" w="44724">
                  <a:moveTo>
                    <a:pt x="6303" y="1"/>
                  </a:moveTo>
                  <a:lnTo>
                    <a:pt x="6303" y="15783"/>
                  </a:lnTo>
                  <a:cubicBezTo>
                    <a:pt x="6303" y="19564"/>
                    <a:pt x="3782" y="22690"/>
                    <a:pt x="0" y="22690"/>
                  </a:cubicBezTo>
                  <a:lnTo>
                    <a:pt x="44724" y="22690"/>
                  </a:lnTo>
                  <a:cubicBezTo>
                    <a:pt x="41598" y="22690"/>
                    <a:pt x="38421" y="19564"/>
                    <a:pt x="38421" y="15783"/>
                  </a:cubicBezTo>
                  <a:lnTo>
                    <a:pt x="38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1690425" y="1641075"/>
              <a:ext cx="4380325" cy="3197975"/>
            </a:xfrm>
            <a:custGeom>
              <a:rect b="b" l="l" r="r" t="t"/>
              <a:pathLst>
                <a:path extrusionOk="0" h="127919" w="175213">
                  <a:moveTo>
                    <a:pt x="5698" y="1"/>
                  </a:moveTo>
                  <a:cubicBezTo>
                    <a:pt x="2521" y="1"/>
                    <a:pt x="0" y="3127"/>
                    <a:pt x="0" y="6303"/>
                  </a:cubicBezTo>
                  <a:lnTo>
                    <a:pt x="0" y="122272"/>
                  </a:lnTo>
                  <a:cubicBezTo>
                    <a:pt x="0" y="125398"/>
                    <a:pt x="2521" y="127919"/>
                    <a:pt x="5698" y="127919"/>
                  </a:cubicBezTo>
                  <a:lnTo>
                    <a:pt x="168910" y="127919"/>
                  </a:lnTo>
                  <a:cubicBezTo>
                    <a:pt x="172087" y="127919"/>
                    <a:pt x="175213" y="125398"/>
                    <a:pt x="175213" y="122272"/>
                  </a:cubicBezTo>
                  <a:lnTo>
                    <a:pt x="175213" y="6303"/>
                  </a:lnTo>
                  <a:cubicBezTo>
                    <a:pt x="175213" y="3127"/>
                    <a:pt x="172087" y="1"/>
                    <a:pt x="168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1847975" y="1813775"/>
              <a:ext cx="4050100" cy="2411400"/>
            </a:xfrm>
            <a:custGeom>
              <a:rect b="b" l="l" r="r" t="t"/>
              <a:pathLst>
                <a:path extrusionOk="0" h="96456" w="162004">
                  <a:moveTo>
                    <a:pt x="1" y="0"/>
                  </a:moveTo>
                  <a:lnTo>
                    <a:pt x="1" y="96456"/>
                  </a:lnTo>
                  <a:lnTo>
                    <a:pt x="162003" y="96456"/>
                  </a:lnTo>
                  <a:lnTo>
                    <a:pt x="162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3738775" y="4382725"/>
              <a:ext cx="283625" cy="283650"/>
            </a:xfrm>
            <a:custGeom>
              <a:rect b="b" l="l" r="r" t="t"/>
              <a:pathLst>
                <a:path extrusionOk="0" h="11346" w="11345">
                  <a:moveTo>
                    <a:pt x="5698" y="1"/>
                  </a:moveTo>
                  <a:cubicBezTo>
                    <a:pt x="2521" y="1"/>
                    <a:pt x="0" y="2522"/>
                    <a:pt x="0" y="5648"/>
                  </a:cubicBezTo>
                  <a:cubicBezTo>
                    <a:pt x="0" y="8824"/>
                    <a:pt x="2521" y="11345"/>
                    <a:pt x="5698" y="11345"/>
                  </a:cubicBezTo>
                  <a:cubicBezTo>
                    <a:pt x="8824" y="11345"/>
                    <a:pt x="11345" y="8824"/>
                    <a:pt x="11345" y="5648"/>
                  </a:cubicBezTo>
                  <a:cubicBezTo>
                    <a:pt x="11345" y="2522"/>
                    <a:pt x="8824" y="1"/>
                    <a:pt x="5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2021925" y="1956200"/>
              <a:ext cx="1292075" cy="2079900"/>
            </a:xfrm>
            <a:custGeom>
              <a:rect b="b" l="l" r="r" t="t"/>
              <a:pathLst>
                <a:path extrusionOk="0" h="83196" w="51683">
                  <a:moveTo>
                    <a:pt x="8169" y="1"/>
                  </a:moveTo>
                  <a:cubicBezTo>
                    <a:pt x="3127" y="1"/>
                    <a:pt x="1" y="3783"/>
                    <a:pt x="1" y="8169"/>
                  </a:cubicBezTo>
                  <a:lnTo>
                    <a:pt x="1" y="74977"/>
                  </a:lnTo>
                  <a:cubicBezTo>
                    <a:pt x="1" y="79414"/>
                    <a:pt x="3127" y="83196"/>
                    <a:pt x="8169" y="83196"/>
                  </a:cubicBezTo>
                  <a:lnTo>
                    <a:pt x="43464" y="83196"/>
                  </a:lnTo>
                  <a:cubicBezTo>
                    <a:pt x="47901" y="83196"/>
                    <a:pt x="51682" y="79414"/>
                    <a:pt x="51682" y="74977"/>
                  </a:cubicBezTo>
                  <a:lnTo>
                    <a:pt x="51682" y="8169"/>
                  </a:lnTo>
                  <a:cubicBezTo>
                    <a:pt x="51682" y="3783"/>
                    <a:pt x="47901" y="1"/>
                    <a:pt x="43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2179500" y="2759175"/>
              <a:ext cx="298775" cy="79425"/>
            </a:xfrm>
            <a:custGeom>
              <a:rect b="b" l="l" r="r" t="t"/>
              <a:pathLst>
                <a:path extrusionOk="0" h="3177" w="11951">
                  <a:moveTo>
                    <a:pt x="1261" y="0"/>
                  </a:moveTo>
                  <a:cubicBezTo>
                    <a:pt x="606" y="0"/>
                    <a:pt x="1" y="656"/>
                    <a:pt x="1" y="1261"/>
                  </a:cubicBezTo>
                  <a:cubicBezTo>
                    <a:pt x="1" y="2521"/>
                    <a:pt x="606" y="3177"/>
                    <a:pt x="1261" y="3177"/>
                  </a:cubicBezTo>
                  <a:lnTo>
                    <a:pt x="10690" y="3177"/>
                  </a:lnTo>
                  <a:cubicBezTo>
                    <a:pt x="11345" y="3177"/>
                    <a:pt x="11950" y="2521"/>
                    <a:pt x="11950" y="1261"/>
                  </a:cubicBezTo>
                  <a:cubicBezTo>
                    <a:pt x="11950" y="656"/>
                    <a:pt x="11345" y="0"/>
                    <a:pt x="10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2179500" y="3090675"/>
              <a:ext cx="78175" cy="78200"/>
            </a:xfrm>
            <a:custGeom>
              <a:rect b="b" l="l" r="r" t="t"/>
              <a:pathLst>
                <a:path extrusionOk="0" h="3128" w="3127">
                  <a:moveTo>
                    <a:pt x="1261" y="1"/>
                  </a:moveTo>
                  <a:cubicBezTo>
                    <a:pt x="606" y="1"/>
                    <a:pt x="1" y="606"/>
                    <a:pt x="1" y="1261"/>
                  </a:cubicBezTo>
                  <a:cubicBezTo>
                    <a:pt x="1" y="1866"/>
                    <a:pt x="606" y="3127"/>
                    <a:pt x="1261" y="3127"/>
                  </a:cubicBezTo>
                  <a:lnTo>
                    <a:pt x="1866" y="3127"/>
                  </a:lnTo>
                  <a:cubicBezTo>
                    <a:pt x="2522" y="3127"/>
                    <a:pt x="3127" y="1866"/>
                    <a:pt x="3127" y="1261"/>
                  </a:cubicBezTo>
                  <a:cubicBezTo>
                    <a:pt x="3127" y="606"/>
                    <a:pt x="2522" y="1"/>
                    <a:pt x="1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2179500" y="2271350"/>
              <a:ext cx="235750" cy="63050"/>
            </a:xfrm>
            <a:custGeom>
              <a:rect b="b" l="l" r="r" t="t"/>
              <a:pathLst>
                <a:path extrusionOk="0" h="2522" w="9430">
                  <a:moveTo>
                    <a:pt x="1261" y="0"/>
                  </a:moveTo>
                  <a:cubicBezTo>
                    <a:pt x="606" y="0"/>
                    <a:pt x="1" y="605"/>
                    <a:pt x="1" y="1261"/>
                  </a:cubicBezTo>
                  <a:cubicBezTo>
                    <a:pt x="1" y="1866"/>
                    <a:pt x="606" y="2521"/>
                    <a:pt x="1261" y="2521"/>
                  </a:cubicBezTo>
                  <a:lnTo>
                    <a:pt x="7564" y="2521"/>
                  </a:lnTo>
                  <a:cubicBezTo>
                    <a:pt x="8824" y="2521"/>
                    <a:pt x="9429" y="1866"/>
                    <a:pt x="9429" y="1261"/>
                  </a:cubicBezTo>
                  <a:cubicBezTo>
                    <a:pt x="9429" y="605"/>
                    <a:pt x="8824" y="0"/>
                    <a:pt x="7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2494625" y="2271350"/>
              <a:ext cx="126075" cy="63050"/>
            </a:xfrm>
            <a:custGeom>
              <a:rect b="b" l="l" r="r" t="t"/>
              <a:pathLst>
                <a:path extrusionOk="0" h="2522" w="5043">
                  <a:moveTo>
                    <a:pt x="1866" y="0"/>
                  </a:moveTo>
                  <a:cubicBezTo>
                    <a:pt x="1261" y="0"/>
                    <a:pt x="1" y="605"/>
                    <a:pt x="1" y="1261"/>
                  </a:cubicBezTo>
                  <a:cubicBezTo>
                    <a:pt x="1" y="1866"/>
                    <a:pt x="1261" y="2521"/>
                    <a:pt x="1866" y="2521"/>
                  </a:cubicBezTo>
                  <a:lnTo>
                    <a:pt x="3127" y="2521"/>
                  </a:lnTo>
                  <a:cubicBezTo>
                    <a:pt x="3782" y="2521"/>
                    <a:pt x="5043" y="1866"/>
                    <a:pt x="5043" y="1261"/>
                  </a:cubicBezTo>
                  <a:cubicBezTo>
                    <a:pt x="5043" y="605"/>
                    <a:pt x="3782" y="0"/>
                    <a:pt x="3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2352200" y="2428900"/>
              <a:ext cx="315150" cy="78175"/>
            </a:xfrm>
            <a:custGeom>
              <a:rect b="b" l="l" r="r" t="t"/>
              <a:pathLst>
                <a:path extrusionOk="0" h="3127" w="12606">
                  <a:moveTo>
                    <a:pt x="1261" y="1"/>
                  </a:moveTo>
                  <a:cubicBezTo>
                    <a:pt x="656" y="1"/>
                    <a:pt x="0" y="606"/>
                    <a:pt x="0" y="1866"/>
                  </a:cubicBezTo>
                  <a:cubicBezTo>
                    <a:pt x="0" y="2522"/>
                    <a:pt x="656" y="3127"/>
                    <a:pt x="1261" y="3127"/>
                  </a:cubicBezTo>
                  <a:lnTo>
                    <a:pt x="10740" y="3127"/>
                  </a:lnTo>
                  <a:cubicBezTo>
                    <a:pt x="12000" y="3127"/>
                    <a:pt x="12605" y="2522"/>
                    <a:pt x="12605" y="1866"/>
                  </a:cubicBezTo>
                  <a:cubicBezTo>
                    <a:pt x="12605" y="606"/>
                    <a:pt x="12000" y="1"/>
                    <a:pt x="10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2746725" y="2428900"/>
              <a:ext cx="409700" cy="78175"/>
            </a:xfrm>
            <a:custGeom>
              <a:rect b="b" l="l" r="r" t="t"/>
              <a:pathLst>
                <a:path extrusionOk="0" h="3127" w="16388">
                  <a:moveTo>
                    <a:pt x="1867" y="1"/>
                  </a:moveTo>
                  <a:cubicBezTo>
                    <a:pt x="606" y="1"/>
                    <a:pt x="1" y="606"/>
                    <a:pt x="1" y="1866"/>
                  </a:cubicBezTo>
                  <a:cubicBezTo>
                    <a:pt x="1" y="2522"/>
                    <a:pt x="606" y="3127"/>
                    <a:pt x="1867" y="3127"/>
                  </a:cubicBezTo>
                  <a:lnTo>
                    <a:pt x="14472" y="3127"/>
                  </a:lnTo>
                  <a:cubicBezTo>
                    <a:pt x="15732" y="3127"/>
                    <a:pt x="16388" y="2522"/>
                    <a:pt x="16388" y="1866"/>
                  </a:cubicBezTo>
                  <a:cubicBezTo>
                    <a:pt x="16388" y="606"/>
                    <a:pt x="15732" y="1"/>
                    <a:pt x="14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2179500" y="2601600"/>
              <a:ext cx="126075" cy="63050"/>
            </a:xfrm>
            <a:custGeom>
              <a:rect b="b" l="l" r="r" t="t"/>
              <a:pathLst>
                <a:path extrusionOk="0" h="2522" w="5043">
                  <a:moveTo>
                    <a:pt x="1261" y="1"/>
                  </a:moveTo>
                  <a:cubicBezTo>
                    <a:pt x="606" y="1"/>
                    <a:pt x="1" y="656"/>
                    <a:pt x="1" y="1261"/>
                  </a:cubicBezTo>
                  <a:cubicBezTo>
                    <a:pt x="1" y="1917"/>
                    <a:pt x="606" y="2522"/>
                    <a:pt x="1261" y="2522"/>
                  </a:cubicBezTo>
                  <a:lnTo>
                    <a:pt x="3782" y="2522"/>
                  </a:lnTo>
                  <a:cubicBezTo>
                    <a:pt x="4387" y="2522"/>
                    <a:pt x="5043" y="1917"/>
                    <a:pt x="5043" y="1261"/>
                  </a:cubicBezTo>
                  <a:cubicBezTo>
                    <a:pt x="5043" y="656"/>
                    <a:pt x="4387" y="1"/>
                    <a:pt x="3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2400100" y="2601600"/>
              <a:ext cx="739950" cy="63050"/>
            </a:xfrm>
            <a:custGeom>
              <a:rect b="b" l="l" r="r" t="t"/>
              <a:pathLst>
                <a:path extrusionOk="0" h="2522" w="29598">
                  <a:moveTo>
                    <a:pt x="1261" y="1"/>
                  </a:moveTo>
                  <a:cubicBezTo>
                    <a:pt x="605" y="1"/>
                    <a:pt x="0" y="656"/>
                    <a:pt x="0" y="1261"/>
                  </a:cubicBezTo>
                  <a:cubicBezTo>
                    <a:pt x="0" y="1917"/>
                    <a:pt x="605" y="2522"/>
                    <a:pt x="1261" y="2522"/>
                  </a:cubicBezTo>
                  <a:lnTo>
                    <a:pt x="28337" y="2522"/>
                  </a:lnTo>
                  <a:cubicBezTo>
                    <a:pt x="28992" y="2522"/>
                    <a:pt x="29597" y="1917"/>
                    <a:pt x="29597" y="1261"/>
                  </a:cubicBezTo>
                  <a:cubicBezTo>
                    <a:pt x="29597" y="656"/>
                    <a:pt x="28992" y="1"/>
                    <a:pt x="2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2179500" y="2916725"/>
              <a:ext cx="235750" cy="79450"/>
            </a:xfrm>
            <a:custGeom>
              <a:rect b="b" l="l" r="r" t="t"/>
              <a:pathLst>
                <a:path extrusionOk="0" h="3178" w="9430">
                  <a:moveTo>
                    <a:pt x="1261" y="1"/>
                  </a:moveTo>
                  <a:cubicBezTo>
                    <a:pt x="606" y="1"/>
                    <a:pt x="1" y="656"/>
                    <a:pt x="1" y="1917"/>
                  </a:cubicBezTo>
                  <a:cubicBezTo>
                    <a:pt x="1" y="2522"/>
                    <a:pt x="606" y="3177"/>
                    <a:pt x="1261" y="3177"/>
                  </a:cubicBezTo>
                  <a:lnTo>
                    <a:pt x="7564" y="3177"/>
                  </a:lnTo>
                  <a:cubicBezTo>
                    <a:pt x="8824" y="3177"/>
                    <a:pt x="9429" y="2522"/>
                    <a:pt x="9429" y="1917"/>
                  </a:cubicBezTo>
                  <a:cubicBezTo>
                    <a:pt x="9429" y="656"/>
                    <a:pt x="8824" y="1"/>
                    <a:pt x="7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2494625" y="2916725"/>
              <a:ext cx="126075" cy="79450"/>
            </a:xfrm>
            <a:custGeom>
              <a:rect b="b" l="l" r="r" t="t"/>
              <a:pathLst>
                <a:path extrusionOk="0" h="3178" w="5043">
                  <a:moveTo>
                    <a:pt x="1866" y="1"/>
                  </a:moveTo>
                  <a:cubicBezTo>
                    <a:pt x="1261" y="1"/>
                    <a:pt x="1" y="656"/>
                    <a:pt x="1" y="1917"/>
                  </a:cubicBezTo>
                  <a:cubicBezTo>
                    <a:pt x="1" y="2522"/>
                    <a:pt x="1261" y="3177"/>
                    <a:pt x="1866" y="3177"/>
                  </a:cubicBezTo>
                  <a:lnTo>
                    <a:pt x="3127" y="3177"/>
                  </a:lnTo>
                  <a:cubicBezTo>
                    <a:pt x="3782" y="3177"/>
                    <a:pt x="5043" y="2522"/>
                    <a:pt x="5043" y="1917"/>
                  </a:cubicBezTo>
                  <a:cubicBezTo>
                    <a:pt x="5043" y="656"/>
                    <a:pt x="3782" y="1"/>
                    <a:pt x="3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2352200" y="3090675"/>
              <a:ext cx="315150" cy="78200"/>
            </a:xfrm>
            <a:custGeom>
              <a:rect b="b" l="l" r="r" t="t"/>
              <a:pathLst>
                <a:path extrusionOk="0" h="3128" w="12606">
                  <a:moveTo>
                    <a:pt x="1261" y="1"/>
                  </a:moveTo>
                  <a:cubicBezTo>
                    <a:pt x="656" y="1"/>
                    <a:pt x="0" y="606"/>
                    <a:pt x="0" y="1261"/>
                  </a:cubicBezTo>
                  <a:cubicBezTo>
                    <a:pt x="0" y="1866"/>
                    <a:pt x="656" y="3127"/>
                    <a:pt x="1261" y="3127"/>
                  </a:cubicBezTo>
                  <a:lnTo>
                    <a:pt x="10740" y="3127"/>
                  </a:lnTo>
                  <a:cubicBezTo>
                    <a:pt x="12000" y="3127"/>
                    <a:pt x="12605" y="1866"/>
                    <a:pt x="12605" y="1261"/>
                  </a:cubicBezTo>
                  <a:cubicBezTo>
                    <a:pt x="12605" y="606"/>
                    <a:pt x="12000" y="1"/>
                    <a:pt x="10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2746725" y="3090675"/>
              <a:ext cx="409700" cy="78200"/>
            </a:xfrm>
            <a:custGeom>
              <a:rect b="b" l="l" r="r" t="t"/>
              <a:pathLst>
                <a:path extrusionOk="0" h="3128" w="16388">
                  <a:moveTo>
                    <a:pt x="1867" y="1"/>
                  </a:moveTo>
                  <a:cubicBezTo>
                    <a:pt x="606" y="1"/>
                    <a:pt x="1" y="606"/>
                    <a:pt x="1" y="1261"/>
                  </a:cubicBezTo>
                  <a:cubicBezTo>
                    <a:pt x="1" y="1866"/>
                    <a:pt x="606" y="3127"/>
                    <a:pt x="1867" y="3127"/>
                  </a:cubicBezTo>
                  <a:lnTo>
                    <a:pt x="14472" y="3127"/>
                  </a:lnTo>
                  <a:cubicBezTo>
                    <a:pt x="15732" y="3127"/>
                    <a:pt x="16388" y="1866"/>
                    <a:pt x="16388" y="1261"/>
                  </a:cubicBezTo>
                  <a:cubicBezTo>
                    <a:pt x="16388" y="606"/>
                    <a:pt x="15732" y="1"/>
                    <a:pt x="14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2179500" y="3248250"/>
              <a:ext cx="126075" cy="78175"/>
            </a:xfrm>
            <a:custGeom>
              <a:rect b="b" l="l" r="r" t="t"/>
              <a:pathLst>
                <a:path extrusionOk="0" h="3127" w="5043">
                  <a:moveTo>
                    <a:pt x="1261" y="1"/>
                  </a:moveTo>
                  <a:cubicBezTo>
                    <a:pt x="606" y="1"/>
                    <a:pt x="1" y="606"/>
                    <a:pt x="1" y="1866"/>
                  </a:cubicBezTo>
                  <a:cubicBezTo>
                    <a:pt x="1" y="2522"/>
                    <a:pt x="606" y="3127"/>
                    <a:pt x="1261" y="3127"/>
                  </a:cubicBezTo>
                  <a:lnTo>
                    <a:pt x="3782" y="3127"/>
                  </a:lnTo>
                  <a:cubicBezTo>
                    <a:pt x="4387" y="3127"/>
                    <a:pt x="5043" y="2522"/>
                    <a:pt x="5043" y="1866"/>
                  </a:cubicBezTo>
                  <a:cubicBezTo>
                    <a:pt x="5043" y="606"/>
                    <a:pt x="4387" y="1"/>
                    <a:pt x="3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2400100" y="3248250"/>
              <a:ext cx="739950" cy="78175"/>
            </a:xfrm>
            <a:custGeom>
              <a:rect b="b" l="l" r="r" t="t"/>
              <a:pathLst>
                <a:path extrusionOk="0" h="3127" w="29598">
                  <a:moveTo>
                    <a:pt x="1261" y="1"/>
                  </a:moveTo>
                  <a:cubicBezTo>
                    <a:pt x="605" y="1"/>
                    <a:pt x="0" y="606"/>
                    <a:pt x="0" y="1866"/>
                  </a:cubicBezTo>
                  <a:cubicBezTo>
                    <a:pt x="0" y="2522"/>
                    <a:pt x="605" y="3127"/>
                    <a:pt x="1261" y="3127"/>
                  </a:cubicBezTo>
                  <a:lnTo>
                    <a:pt x="28337" y="3127"/>
                  </a:lnTo>
                  <a:cubicBezTo>
                    <a:pt x="28992" y="3127"/>
                    <a:pt x="29597" y="2522"/>
                    <a:pt x="29597" y="1866"/>
                  </a:cubicBezTo>
                  <a:cubicBezTo>
                    <a:pt x="29597" y="606"/>
                    <a:pt x="28992" y="1"/>
                    <a:pt x="2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2179500" y="3578500"/>
              <a:ext cx="78175" cy="79450"/>
            </a:xfrm>
            <a:custGeom>
              <a:rect b="b" l="l" r="r" t="t"/>
              <a:pathLst>
                <a:path extrusionOk="0" h="3178" w="3127">
                  <a:moveTo>
                    <a:pt x="1261" y="1"/>
                  </a:moveTo>
                  <a:cubicBezTo>
                    <a:pt x="606" y="1"/>
                    <a:pt x="1" y="656"/>
                    <a:pt x="1" y="1261"/>
                  </a:cubicBezTo>
                  <a:cubicBezTo>
                    <a:pt x="1" y="2522"/>
                    <a:pt x="606" y="3177"/>
                    <a:pt x="1261" y="3177"/>
                  </a:cubicBezTo>
                  <a:lnTo>
                    <a:pt x="1866" y="3177"/>
                  </a:lnTo>
                  <a:cubicBezTo>
                    <a:pt x="2522" y="3177"/>
                    <a:pt x="3127" y="2522"/>
                    <a:pt x="3127" y="1261"/>
                  </a:cubicBezTo>
                  <a:cubicBezTo>
                    <a:pt x="3127" y="656"/>
                    <a:pt x="2522" y="1"/>
                    <a:pt x="1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2179500" y="3420950"/>
              <a:ext cx="235750" cy="63050"/>
            </a:xfrm>
            <a:custGeom>
              <a:rect b="b" l="l" r="r" t="t"/>
              <a:pathLst>
                <a:path extrusionOk="0" h="2522" w="9430">
                  <a:moveTo>
                    <a:pt x="1261" y="0"/>
                  </a:moveTo>
                  <a:cubicBezTo>
                    <a:pt x="606" y="0"/>
                    <a:pt x="1" y="656"/>
                    <a:pt x="1" y="1261"/>
                  </a:cubicBezTo>
                  <a:cubicBezTo>
                    <a:pt x="1" y="1916"/>
                    <a:pt x="606" y="2521"/>
                    <a:pt x="1261" y="2521"/>
                  </a:cubicBezTo>
                  <a:lnTo>
                    <a:pt x="7564" y="2521"/>
                  </a:lnTo>
                  <a:cubicBezTo>
                    <a:pt x="8824" y="2521"/>
                    <a:pt x="9429" y="1916"/>
                    <a:pt x="9429" y="1261"/>
                  </a:cubicBezTo>
                  <a:cubicBezTo>
                    <a:pt x="9429" y="656"/>
                    <a:pt x="8824" y="0"/>
                    <a:pt x="7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2494625" y="3420950"/>
              <a:ext cx="126075" cy="63050"/>
            </a:xfrm>
            <a:custGeom>
              <a:rect b="b" l="l" r="r" t="t"/>
              <a:pathLst>
                <a:path extrusionOk="0" h="2522" w="5043">
                  <a:moveTo>
                    <a:pt x="1866" y="0"/>
                  </a:moveTo>
                  <a:cubicBezTo>
                    <a:pt x="1261" y="0"/>
                    <a:pt x="1" y="656"/>
                    <a:pt x="1" y="1261"/>
                  </a:cubicBezTo>
                  <a:cubicBezTo>
                    <a:pt x="1" y="1916"/>
                    <a:pt x="1261" y="2521"/>
                    <a:pt x="1866" y="2521"/>
                  </a:cubicBezTo>
                  <a:lnTo>
                    <a:pt x="3127" y="2521"/>
                  </a:lnTo>
                  <a:cubicBezTo>
                    <a:pt x="3782" y="2521"/>
                    <a:pt x="5043" y="1916"/>
                    <a:pt x="5043" y="1261"/>
                  </a:cubicBezTo>
                  <a:cubicBezTo>
                    <a:pt x="5043" y="656"/>
                    <a:pt x="3782" y="0"/>
                    <a:pt x="3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2352200" y="3578500"/>
              <a:ext cx="504225" cy="79450"/>
            </a:xfrm>
            <a:custGeom>
              <a:rect b="b" l="l" r="r" t="t"/>
              <a:pathLst>
                <a:path extrusionOk="0" h="3178" w="20169">
                  <a:moveTo>
                    <a:pt x="1261" y="1"/>
                  </a:moveTo>
                  <a:cubicBezTo>
                    <a:pt x="656" y="1"/>
                    <a:pt x="0" y="656"/>
                    <a:pt x="0" y="1261"/>
                  </a:cubicBezTo>
                  <a:cubicBezTo>
                    <a:pt x="0" y="2522"/>
                    <a:pt x="656" y="3177"/>
                    <a:pt x="1261" y="3177"/>
                  </a:cubicBezTo>
                  <a:lnTo>
                    <a:pt x="18303" y="3177"/>
                  </a:lnTo>
                  <a:cubicBezTo>
                    <a:pt x="19564" y="3177"/>
                    <a:pt x="20169" y="2522"/>
                    <a:pt x="20169" y="1261"/>
                  </a:cubicBezTo>
                  <a:cubicBezTo>
                    <a:pt x="20169" y="656"/>
                    <a:pt x="19564" y="1"/>
                    <a:pt x="18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2572775" y="2759175"/>
              <a:ext cx="363075" cy="79425"/>
            </a:xfrm>
            <a:custGeom>
              <a:rect b="b" l="l" r="r" t="t"/>
              <a:pathLst>
                <a:path extrusionOk="0" h="3177" w="14523">
                  <a:moveTo>
                    <a:pt x="1917" y="0"/>
                  </a:moveTo>
                  <a:cubicBezTo>
                    <a:pt x="656" y="0"/>
                    <a:pt x="1" y="656"/>
                    <a:pt x="1" y="1261"/>
                  </a:cubicBezTo>
                  <a:cubicBezTo>
                    <a:pt x="1" y="2521"/>
                    <a:pt x="656" y="3177"/>
                    <a:pt x="1917" y="3177"/>
                  </a:cubicBezTo>
                  <a:lnTo>
                    <a:pt x="13262" y="3177"/>
                  </a:lnTo>
                  <a:cubicBezTo>
                    <a:pt x="13867" y="3177"/>
                    <a:pt x="14522" y="2521"/>
                    <a:pt x="14522" y="1261"/>
                  </a:cubicBezTo>
                  <a:cubicBezTo>
                    <a:pt x="14522" y="656"/>
                    <a:pt x="13867" y="0"/>
                    <a:pt x="13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3030350" y="2759175"/>
              <a:ext cx="126075" cy="79425"/>
            </a:xfrm>
            <a:custGeom>
              <a:rect b="b" l="l" r="r" t="t"/>
              <a:pathLst>
                <a:path extrusionOk="0" h="3177" w="5043">
                  <a:moveTo>
                    <a:pt x="1261" y="0"/>
                  </a:moveTo>
                  <a:cubicBezTo>
                    <a:pt x="606" y="0"/>
                    <a:pt x="1" y="656"/>
                    <a:pt x="1" y="1261"/>
                  </a:cubicBezTo>
                  <a:cubicBezTo>
                    <a:pt x="1" y="2521"/>
                    <a:pt x="606" y="3177"/>
                    <a:pt x="1261" y="3177"/>
                  </a:cubicBezTo>
                  <a:lnTo>
                    <a:pt x="3127" y="3177"/>
                  </a:lnTo>
                  <a:cubicBezTo>
                    <a:pt x="4387" y="3177"/>
                    <a:pt x="5043" y="2521"/>
                    <a:pt x="5043" y="1261"/>
                  </a:cubicBezTo>
                  <a:cubicBezTo>
                    <a:pt x="5043" y="656"/>
                    <a:pt x="4387" y="0"/>
                    <a:pt x="3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3455150" y="1956200"/>
              <a:ext cx="2285350" cy="2079900"/>
            </a:xfrm>
            <a:custGeom>
              <a:rect b="b" l="l" r="r" t="t"/>
              <a:pathLst>
                <a:path extrusionOk="0" h="83196" w="91414">
                  <a:moveTo>
                    <a:pt x="8219" y="1"/>
                  </a:moveTo>
                  <a:cubicBezTo>
                    <a:pt x="3782" y="1"/>
                    <a:pt x="1" y="3783"/>
                    <a:pt x="1" y="8169"/>
                  </a:cubicBezTo>
                  <a:lnTo>
                    <a:pt x="1" y="74977"/>
                  </a:lnTo>
                  <a:cubicBezTo>
                    <a:pt x="1" y="79414"/>
                    <a:pt x="3782" y="83196"/>
                    <a:pt x="8219" y="83196"/>
                  </a:cubicBezTo>
                  <a:lnTo>
                    <a:pt x="83195" y="83196"/>
                  </a:lnTo>
                  <a:cubicBezTo>
                    <a:pt x="87632" y="83196"/>
                    <a:pt x="91414" y="79414"/>
                    <a:pt x="91414" y="74977"/>
                  </a:cubicBezTo>
                  <a:lnTo>
                    <a:pt x="91414" y="8169"/>
                  </a:lnTo>
                  <a:cubicBezTo>
                    <a:pt x="91414" y="3783"/>
                    <a:pt x="87632" y="1"/>
                    <a:pt x="83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3738775" y="2302850"/>
              <a:ext cx="173975" cy="189100"/>
            </a:xfrm>
            <a:custGeom>
              <a:rect b="b" l="l" r="r" t="t"/>
              <a:pathLst>
                <a:path extrusionOk="0" h="7564" w="6959">
                  <a:moveTo>
                    <a:pt x="3177" y="1"/>
                  </a:moveTo>
                  <a:lnTo>
                    <a:pt x="656" y="5648"/>
                  </a:lnTo>
                  <a:lnTo>
                    <a:pt x="656" y="6908"/>
                  </a:lnTo>
                  <a:lnTo>
                    <a:pt x="0" y="6908"/>
                  </a:lnTo>
                  <a:lnTo>
                    <a:pt x="0" y="7564"/>
                  </a:lnTo>
                  <a:lnTo>
                    <a:pt x="1916" y="7564"/>
                  </a:lnTo>
                  <a:lnTo>
                    <a:pt x="1916" y="6908"/>
                  </a:lnTo>
                  <a:lnTo>
                    <a:pt x="1261" y="6908"/>
                  </a:lnTo>
                  <a:lnTo>
                    <a:pt x="1261" y="6303"/>
                  </a:lnTo>
                  <a:cubicBezTo>
                    <a:pt x="1261" y="5648"/>
                    <a:pt x="1261" y="5648"/>
                    <a:pt x="1916" y="5043"/>
                  </a:cubicBezTo>
                  <a:lnTo>
                    <a:pt x="2521" y="2522"/>
                  </a:lnTo>
                  <a:lnTo>
                    <a:pt x="3782" y="5043"/>
                  </a:lnTo>
                  <a:lnTo>
                    <a:pt x="4437" y="5648"/>
                  </a:lnTo>
                  <a:lnTo>
                    <a:pt x="4437" y="6303"/>
                  </a:lnTo>
                  <a:lnTo>
                    <a:pt x="4437" y="6908"/>
                  </a:lnTo>
                  <a:lnTo>
                    <a:pt x="3782" y="6908"/>
                  </a:lnTo>
                  <a:lnTo>
                    <a:pt x="3782" y="7564"/>
                  </a:lnTo>
                  <a:lnTo>
                    <a:pt x="6958" y="7564"/>
                  </a:lnTo>
                  <a:lnTo>
                    <a:pt x="6958" y="6908"/>
                  </a:lnTo>
                  <a:lnTo>
                    <a:pt x="6303" y="6908"/>
                  </a:lnTo>
                  <a:cubicBezTo>
                    <a:pt x="6303" y="6303"/>
                    <a:pt x="6303" y="6303"/>
                    <a:pt x="5698" y="5648"/>
                  </a:cubicBezTo>
                  <a:lnTo>
                    <a:pt x="3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3927850" y="2365875"/>
              <a:ext cx="126075" cy="126075"/>
            </a:xfrm>
            <a:custGeom>
              <a:rect b="b" l="l" r="r" t="t"/>
              <a:pathLst>
                <a:path extrusionOk="0" h="5043" w="5043">
                  <a:moveTo>
                    <a:pt x="656" y="1"/>
                  </a:moveTo>
                  <a:cubicBezTo>
                    <a:pt x="656" y="606"/>
                    <a:pt x="0" y="606"/>
                    <a:pt x="0" y="1261"/>
                  </a:cubicBezTo>
                  <a:cubicBezTo>
                    <a:pt x="0" y="1261"/>
                    <a:pt x="656" y="1261"/>
                    <a:pt x="656" y="1866"/>
                  </a:cubicBezTo>
                  <a:lnTo>
                    <a:pt x="1261" y="1866"/>
                  </a:lnTo>
                  <a:lnTo>
                    <a:pt x="1916" y="1261"/>
                  </a:lnTo>
                  <a:cubicBezTo>
                    <a:pt x="1916" y="606"/>
                    <a:pt x="1261" y="606"/>
                    <a:pt x="1261" y="606"/>
                  </a:cubicBezTo>
                  <a:lnTo>
                    <a:pt x="1261" y="1"/>
                  </a:lnTo>
                  <a:close/>
                  <a:moveTo>
                    <a:pt x="1916" y="1"/>
                  </a:moveTo>
                  <a:cubicBezTo>
                    <a:pt x="2521" y="1"/>
                    <a:pt x="2521" y="1"/>
                    <a:pt x="2521" y="606"/>
                  </a:cubicBezTo>
                  <a:cubicBezTo>
                    <a:pt x="3177" y="606"/>
                    <a:pt x="3177" y="606"/>
                    <a:pt x="3177" y="1261"/>
                  </a:cubicBezTo>
                  <a:lnTo>
                    <a:pt x="3177" y="1866"/>
                  </a:lnTo>
                  <a:lnTo>
                    <a:pt x="3177" y="3782"/>
                  </a:lnTo>
                  <a:lnTo>
                    <a:pt x="2521" y="3782"/>
                  </a:lnTo>
                  <a:cubicBezTo>
                    <a:pt x="2521" y="4387"/>
                    <a:pt x="2521" y="4387"/>
                    <a:pt x="1916" y="4387"/>
                  </a:cubicBezTo>
                  <a:lnTo>
                    <a:pt x="1916" y="3782"/>
                  </a:lnTo>
                  <a:lnTo>
                    <a:pt x="1916" y="2522"/>
                  </a:lnTo>
                  <a:cubicBezTo>
                    <a:pt x="2521" y="2522"/>
                    <a:pt x="2521" y="2522"/>
                    <a:pt x="3177" y="1866"/>
                  </a:cubicBezTo>
                  <a:cubicBezTo>
                    <a:pt x="1916" y="1866"/>
                    <a:pt x="1261" y="2522"/>
                    <a:pt x="656" y="2522"/>
                  </a:cubicBezTo>
                  <a:cubicBezTo>
                    <a:pt x="0" y="3127"/>
                    <a:pt x="0" y="3127"/>
                    <a:pt x="0" y="3782"/>
                  </a:cubicBezTo>
                  <a:cubicBezTo>
                    <a:pt x="0" y="4387"/>
                    <a:pt x="0" y="4387"/>
                    <a:pt x="656" y="4387"/>
                  </a:cubicBezTo>
                  <a:cubicBezTo>
                    <a:pt x="656" y="5043"/>
                    <a:pt x="1261" y="5043"/>
                    <a:pt x="1261" y="5043"/>
                  </a:cubicBezTo>
                  <a:lnTo>
                    <a:pt x="1916" y="5043"/>
                  </a:lnTo>
                  <a:cubicBezTo>
                    <a:pt x="2521" y="4387"/>
                    <a:pt x="2521" y="4387"/>
                    <a:pt x="3177" y="4387"/>
                  </a:cubicBezTo>
                  <a:cubicBezTo>
                    <a:pt x="3177" y="5043"/>
                    <a:pt x="3177" y="5043"/>
                    <a:pt x="3782" y="5043"/>
                  </a:cubicBezTo>
                  <a:lnTo>
                    <a:pt x="4437" y="5043"/>
                  </a:lnTo>
                  <a:lnTo>
                    <a:pt x="5042" y="4387"/>
                  </a:lnTo>
                  <a:lnTo>
                    <a:pt x="4437" y="4387"/>
                  </a:lnTo>
                  <a:lnTo>
                    <a:pt x="4437" y="3782"/>
                  </a:lnTo>
                  <a:lnTo>
                    <a:pt x="4437" y="1261"/>
                  </a:lnTo>
                  <a:cubicBezTo>
                    <a:pt x="4437" y="606"/>
                    <a:pt x="4437" y="606"/>
                    <a:pt x="3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3612725" y="2113775"/>
              <a:ext cx="567250" cy="567275"/>
            </a:xfrm>
            <a:custGeom>
              <a:rect b="b" l="l" r="r" t="t"/>
              <a:pathLst>
                <a:path extrusionOk="0" h="22691" w="22690">
                  <a:moveTo>
                    <a:pt x="5698" y="1261"/>
                  </a:moveTo>
                  <a:lnTo>
                    <a:pt x="5042" y="1866"/>
                  </a:lnTo>
                  <a:lnTo>
                    <a:pt x="6303" y="1866"/>
                  </a:lnTo>
                  <a:cubicBezTo>
                    <a:pt x="6303" y="1866"/>
                    <a:pt x="6303" y="1261"/>
                    <a:pt x="5698" y="1261"/>
                  </a:cubicBezTo>
                  <a:close/>
                  <a:moveTo>
                    <a:pt x="8219" y="1261"/>
                  </a:moveTo>
                  <a:lnTo>
                    <a:pt x="8219" y="1866"/>
                  </a:lnTo>
                  <a:lnTo>
                    <a:pt x="8219" y="2522"/>
                  </a:lnTo>
                  <a:cubicBezTo>
                    <a:pt x="8824" y="2522"/>
                    <a:pt x="8824" y="1866"/>
                    <a:pt x="8824" y="1866"/>
                  </a:cubicBezTo>
                  <a:cubicBezTo>
                    <a:pt x="8824" y="1261"/>
                    <a:pt x="8824" y="1261"/>
                    <a:pt x="8219" y="1261"/>
                  </a:cubicBezTo>
                  <a:close/>
                  <a:moveTo>
                    <a:pt x="11345" y="1261"/>
                  </a:moveTo>
                  <a:cubicBezTo>
                    <a:pt x="10740" y="1261"/>
                    <a:pt x="10740" y="1261"/>
                    <a:pt x="10740" y="1866"/>
                  </a:cubicBezTo>
                  <a:cubicBezTo>
                    <a:pt x="10740" y="1866"/>
                    <a:pt x="10740" y="2522"/>
                    <a:pt x="11345" y="2522"/>
                  </a:cubicBezTo>
                  <a:lnTo>
                    <a:pt x="12000" y="1866"/>
                  </a:lnTo>
                  <a:cubicBezTo>
                    <a:pt x="12000" y="1261"/>
                    <a:pt x="11345" y="1261"/>
                    <a:pt x="11345" y="1261"/>
                  </a:cubicBezTo>
                  <a:close/>
                  <a:moveTo>
                    <a:pt x="13866" y="1261"/>
                  </a:moveTo>
                  <a:lnTo>
                    <a:pt x="13866" y="1866"/>
                  </a:lnTo>
                  <a:lnTo>
                    <a:pt x="13866" y="2522"/>
                  </a:lnTo>
                  <a:cubicBezTo>
                    <a:pt x="14521" y="2522"/>
                    <a:pt x="14521" y="1866"/>
                    <a:pt x="14521" y="1866"/>
                  </a:cubicBezTo>
                  <a:cubicBezTo>
                    <a:pt x="14521" y="1261"/>
                    <a:pt x="14521" y="1261"/>
                    <a:pt x="13866" y="1261"/>
                  </a:cubicBezTo>
                  <a:close/>
                  <a:moveTo>
                    <a:pt x="16387" y="1261"/>
                  </a:moveTo>
                  <a:lnTo>
                    <a:pt x="16387" y="1866"/>
                  </a:lnTo>
                  <a:lnTo>
                    <a:pt x="17042" y="2522"/>
                  </a:lnTo>
                  <a:lnTo>
                    <a:pt x="17042" y="1866"/>
                  </a:lnTo>
                  <a:lnTo>
                    <a:pt x="17042" y="1261"/>
                  </a:lnTo>
                  <a:close/>
                  <a:moveTo>
                    <a:pt x="1916" y="1"/>
                  </a:moveTo>
                  <a:cubicBezTo>
                    <a:pt x="656" y="1"/>
                    <a:pt x="0" y="606"/>
                    <a:pt x="0" y="1866"/>
                  </a:cubicBezTo>
                  <a:cubicBezTo>
                    <a:pt x="0" y="2522"/>
                    <a:pt x="656" y="3782"/>
                    <a:pt x="1916" y="3782"/>
                  </a:cubicBezTo>
                  <a:cubicBezTo>
                    <a:pt x="2521" y="3782"/>
                    <a:pt x="3177" y="2522"/>
                    <a:pt x="3177" y="1866"/>
                  </a:cubicBezTo>
                  <a:cubicBezTo>
                    <a:pt x="3177" y="606"/>
                    <a:pt x="2521" y="1"/>
                    <a:pt x="1916" y="1"/>
                  </a:cubicBezTo>
                  <a:close/>
                  <a:moveTo>
                    <a:pt x="20824" y="1"/>
                  </a:moveTo>
                  <a:cubicBezTo>
                    <a:pt x="19563" y="1"/>
                    <a:pt x="18908" y="606"/>
                    <a:pt x="18908" y="1866"/>
                  </a:cubicBezTo>
                  <a:cubicBezTo>
                    <a:pt x="18908" y="2522"/>
                    <a:pt x="19563" y="3782"/>
                    <a:pt x="20824" y="3782"/>
                  </a:cubicBezTo>
                  <a:cubicBezTo>
                    <a:pt x="21429" y="3782"/>
                    <a:pt x="22690" y="2522"/>
                    <a:pt x="22690" y="1866"/>
                  </a:cubicBezTo>
                  <a:cubicBezTo>
                    <a:pt x="22690" y="606"/>
                    <a:pt x="21429" y="1"/>
                    <a:pt x="20824" y="1"/>
                  </a:cubicBezTo>
                  <a:close/>
                  <a:moveTo>
                    <a:pt x="1916" y="5043"/>
                  </a:moveTo>
                  <a:cubicBezTo>
                    <a:pt x="1261" y="5043"/>
                    <a:pt x="1261" y="5648"/>
                    <a:pt x="1261" y="5648"/>
                  </a:cubicBezTo>
                  <a:lnTo>
                    <a:pt x="1261" y="6303"/>
                  </a:lnTo>
                  <a:lnTo>
                    <a:pt x="1916" y="6303"/>
                  </a:lnTo>
                  <a:lnTo>
                    <a:pt x="1916" y="5648"/>
                  </a:lnTo>
                  <a:lnTo>
                    <a:pt x="1916" y="5043"/>
                  </a:lnTo>
                  <a:close/>
                  <a:moveTo>
                    <a:pt x="20824" y="5043"/>
                  </a:moveTo>
                  <a:lnTo>
                    <a:pt x="20169" y="5648"/>
                  </a:lnTo>
                  <a:lnTo>
                    <a:pt x="20169" y="6303"/>
                  </a:lnTo>
                  <a:lnTo>
                    <a:pt x="20824" y="6303"/>
                  </a:lnTo>
                  <a:cubicBezTo>
                    <a:pt x="20824" y="5648"/>
                    <a:pt x="21429" y="5648"/>
                    <a:pt x="21429" y="5648"/>
                  </a:cubicBezTo>
                  <a:lnTo>
                    <a:pt x="20824" y="5648"/>
                  </a:lnTo>
                  <a:lnTo>
                    <a:pt x="20824" y="5043"/>
                  </a:lnTo>
                  <a:close/>
                  <a:moveTo>
                    <a:pt x="1261" y="8169"/>
                  </a:moveTo>
                  <a:cubicBezTo>
                    <a:pt x="1261" y="8824"/>
                    <a:pt x="1261" y="8824"/>
                    <a:pt x="1916" y="8824"/>
                  </a:cubicBezTo>
                  <a:lnTo>
                    <a:pt x="1916" y="8169"/>
                  </a:lnTo>
                  <a:close/>
                  <a:moveTo>
                    <a:pt x="20169" y="8169"/>
                  </a:moveTo>
                  <a:cubicBezTo>
                    <a:pt x="20169" y="8824"/>
                    <a:pt x="20824" y="8824"/>
                    <a:pt x="20824" y="8824"/>
                  </a:cubicBezTo>
                  <a:cubicBezTo>
                    <a:pt x="20824" y="8824"/>
                    <a:pt x="21429" y="8824"/>
                    <a:pt x="21429" y="8169"/>
                  </a:cubicBezTo>
                  <a:close/>
                  <a:moveTo>
                    <a:pt x="1916" y="10690"/>
                  </a:moveTo>
                  <a:cubicBezTo>
                    <a:pt x="1261" y="10690"/>
                    <a:pt x="1261" y="11345"/>
                    <a:pt x="1261" y="11345"/>
                  </a:cubicBezTo>
                  <a:cubicBezTo>
                    <a:pt x="1261" y="11345"/>
                    <a:pt x="1261" y="11950"/>
                    <a:pt x="1916" y="11950"/>
                  </a:cubicBezTo>
                  <a:lnTo>
                    <a:pt x="1916" y="11345"/>
                  </a:lnTo>
                  <a:lnTo>
                    <a:pt x="1916" y="10690"/>
                  </a:lnTo>
                  <a:close/>
                  <a:moveTo>
                    <a:pt x="20824" y="10690"/>
                  </a:moveTo>
                  <a:lnTo>
                    <a:pt x="20169" y="11345"/>
                  </a:lnTo>
                  <a:lnTo>
                    <a:pt x="20824" y="11950"/>
                  </a:lnTo>
                  <a:lnTo>
                    <a:pt x="21429" y="11345"/>
                  </a:lnTo>
                  <a:lnTo>
                    <a:pt x="20824" y="10690"/>
                  </a:lnTo>
                  <a:close/>
                  <a:moveTo>
                    <a:pt x="1261" y="13866"/>
                  </a:moveTo>
                  <a:cubicBezTo>
                    <a:pt x="1261" y="14471"/>
                    <a:pt x="1261" y="14471"/>
                    <a:pt x="1916" y="14471"/>
                  </a:cubicBezTo>
                  <a:lnTo>
                    <a:pt x="1916" y="13866"/>
                  </a:lnTo>
                  <a:close/>
                  <a:moveTo>
                    <a:pt x="20169" y="13866"/>
                  </a:moveTo>
                  <a:cubicBezTo>
                    <a:pt x="20169" y="14471"/>
                    <a:pt x="20824" y="14471"/>
                    <a:pt x="20824" y="14471"/>
                  </a:cubicBezTo>
                  <a:cubicBezTo>
                    <a:pt x="20824" y="14471"/>
                    <a:pt x="21429" y="14471"/>
                    <a:pt x="21429" y="13866"/>
                  </a:cubicBezTo>
                  <a:close/>
                  <a:moveTo>
                    <a:pt x="1261" y="16387"/>
                  </a:moveTo>
                  <a:lnTo>
                    <a:pt x="1261" y="16992"/>
                  </a:lnTo>
                  <a:lnTo>
                    <a:pt x="1916" y="16992"/>
                  </a:lnTo>
                  <a:lnTo>
                    <a:pt x="1916" y="16387"/>
                  </a:lnTo>
                  <a:close/>
                  <a:moveTo>
                    <a:pt x="20169" y="16387"/>
                  </a:moveTo>
                  <a:lnTo>
                    <a:pt x="20169" y="16992"/>
                  </a:lnTo>
                  <a:lnTo>
                    <a:pt x="21429" y="16992"/>
                  </a:lnTo>
                  <a:lnTo>
                    <a:pt x="20824" y="16387"/>
                  </a:lnTo>
                  <a:close/>
                  <a:moveTo>
                    <a:pt x="5042" y="20169"/>
                  </a:moveTo>
                  <a:lnTo>
                    <a:pt x="5042" y="20774"/>
                  </a:lnTo>
                  <a:lnTo>
                    <a:pt x="5698" y="21430"/>
                  </a:lnTo>
                  <a:lnTo>
                    <a:pt x="5698" y="20774"/>
                  </a:lnTo>
                  <a:lnTo>
                    <a:pt x="6303" y="20774"/>
                  </a:lnTo>
                  <a:lnTo>
                    <a:pt x="5698" y="20169"/>
                  </a:lnTo>
                  <a:close/>
                  <a:moveTo>
                    <a:pt x="8219" y="20169"/>
                  </a:moveTo>
                  <a:lnTo>
                    <a:pt x="8219" y="20774"/>
                  </a:lnTo>
                  <a:lnTo>
                    <a:pt x="8219" y="21430"/>
                  </a:lnTo>
                  <a:cubicBezTo>
                    <a:pt x="8824" y="21430"/>
                    <a:pt x="8824" y="20774"/>
                    <a:pt x="8824" y="20774"/>
                  </a:cubicBezTo>
                  <a:cubicBezTo>
                    <a:pt x="8824" y="20774"/>
                    <a:pt x="8824" y="20169"/>
                    <a:pt x="8219" y="20169"/>
                  </a:cubicBezTo>
                  <a:close/>
                  <a:moveTo>
                    <a:pt x="11345" y="20169"/>
                  </a:moveTo>
                  <a:cubicBezTo>
                    <a:pt x="10740" y="20169"/>
                    <a:pt x="10740" y="20774"/>
                    <a:pt x="10740" y="20774"/>
                  </a:cubicBezTo>
                  <a:cubicBezTo>
                    <a:pt x="10740" y="20774"/>
                    <a:pt x="10740" y="21430"/>
                    <a:pt x="11345" y="21430"/>
                  </a:cubicBezTo>
                  <a:lnTo>
                    <a:pt x="12000" y="20774"/>
                  </a:lnTo>
                  <a:lnTo>
                    <a:pt x="11345" y="20169"/>
                  </a:lnTo>
                  <a:close/>
                  <a:moveTo>
                    <a:pt x="13866" y="20169"/>
                  </a:moveTo>
                  <a:lnTo>
                    <a:pt x="13866" y="20774"/>
                  </a:lnTo>
                  <a:lnTo>
                    <a:pt x="13866" y="21430"/>
                  </a:lnTo>
                  <a:cubicBezTo>
                    <a:pt x="14521" y="21430"/>
                    <a:pt x="14521" y="20774"/>
                    <a:pt x="14521" y="20774"/>
                  </a:cubicBezTo>
                  <a:cubicBezTo>
                    <a:pt x="14521" y="20774"/>
                    <a:pt x="14521" y="20169"/>
                    <a:pt x="13866" y="20169"/>
                  </a:cubicBezTo>
                  <a:close/>
                  <a:moveTo>
                    <a:pt x="16387" y="20169"/>
                  </a:moveTo>
                  <a:lnTo>
                    <a:pt x="16387" y="20774"/>
                  </a:lnTo>
                  <a:cubicBezTo>
                    <a:pt x="16387" y="21430"/>
                    <a:pt x="17042" y="21430"/>
                    <a:pt x="17042" y="21430"/>
                  </a:cubicBezTo>
                  <a:lnTo>
                    <a:pt x="17042" y="20774"/>
                  </a:lnTo>
                  <a:lnTo>
                    <a:pt x="17042" y="20169"/>
                  </a:lnTo>
                  <a:close/>
                  <a:moveTo>
                    <a:pt x="1916" y="18908"/>
                  </a:moveTo>
                  <a:cubicBezTo>
                    <a:pt x="656" y="18908"/>
                    <a:pt x="0" y="19514"/>
                    <a:pt x="0" y="20774"/>
                  </a:cubicBezTo>
                  <a:cubicBezTo>
                    <a:pt x="0" y="21430"/>
                    <a:pt x="656" y="22690"/>
                    <a:pt x="1916" y="22690"/>
                  </a:cubicBezTo>
                  <a:cubicBezTo>
                    <a:pt x="2521" y="22690"/>
                    <a:pt x="3177" y="21430"/>
                    <a:pt x="3177" y="20774"/>
                  </a:cubicBezTo>
                  <a:cubicBezTo>
                    <a:pt x="3177" y="19514"/>
                    <a:pt x="2521" y="18908"/>
                    <a:pt x="1916" y="18908"/>
                  </a:cubicBezTo>
                  <a:close/>
                  <a:moveTo>
                    <a:pt x="20824" y="18908"/>
                  </a:moveTo>
                  <a:cubicBezTo>
                    <a:pt x="19563" y="18908"/>
                    <a:pt x="18908" y="19514"/>
                    <a:pt x="18908" y="20774"/>
                  </a:cubicBezTo>
                  <a:cubicBezTo>
                    <a:pt x="18908" y="21430"/>
                    <a:pt x="19563" y="22690"/>
                    <a:pt x="20824" y="22690"/>
                  </a:cubicBezTo>
                  <a:cubicBezTo>
                    <a:pt x="21429" y="22690"/>
                    <a:pt x="22690" y="21430"/>
                    <a:pt x="22690" y="20774"/>
                  </a:cubicBezTo>
                  <a:cubicBezTo>
                    <a:pt x="22690" y="19514"/>
                    <a:pt x="21429" y="18908"/>
                    <a:pt x="20824" y="189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3612725" y="2822200"/>
              <a:ext cx="535750" cy="79425"/>
            </a:xfrm>
            <a:custGeom>
              <a:rect b="b" l="l" r="r" t="t"/>
              <a:pathLst>
                <a:path extrusionOk="0" h="3177" w="21430">
                  <a:moveTo>
                    <a:pt x="1916" y="0"/>
                  </a:moveTo>
                  <a:cubicBezTo>
                    <a:pt x="1261" y="0"/>
                    <a:pt x="0" y="656"/>
                    <a:pt x="0" y="1261"/>
                  </a:cubicBezTo>
                  <a:cubicBezTo>
                    <a:pt x="0" y="2521"/>
                    <a:pt x="1261" y="3177"/>
                    <a:pt x="1916" y="3177"/>
                  </a:cubicBezTo>
                  <a:lnTo>
                    <a:pt x="20169" y="3177"/>
                  </a:lnTo>
                  <a:cubicBezTo>
                    <a:pt x="20824" y="3177"/>
                    <a:pt x="21429" y="2521"/>
                    <a:pt x="21429" y="1261"/>
                  </a:cubicBezTo>
                  <a:cubicBezTo>
                    <a:pt x="21429" y="656"/>
                    <a:pt x="20824" y="0"/>
                    <a:pt x="20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3612725" y="3011275"/>
              <a:ext cx="1953825" cy="79425"/>
            </a:xfrm>
            <a:custGeom>
              <a:rect b="b" l="l" r="r" t="t"/>
              <a:pathLst>
                <a:path extrusionOk="0" h="3177" w="78153">
                  <a:moveTo>
                    <a:pt x="1916" y="0"/>
                  </a:moveTo>
                  <a:cubicBezTo>
                    <a:pt x="1261" y="0"/>
                    <a:pt x="0" y="656"/>
                    <a:pt x="0" y="1916"/>
                  </a:cubicBezTo>
                  <a:cubicBezTo>
                    <a:pt x="0" y="2521"/>
                    <a:pt x="1261" y="3177"/>
                    <a:pt x="1916" y="3177"/>
                  </a:cubicBezTo>
                  <a:lnTo>
                    <a:pt x="76892" y="3177"/>
                  </a:lnTo>
                  <a:cubicBezTo>
                    <a:pt x="77548" y="3177"/>
                    <a:pt x="78153" y="2521"/>
                    <a:pt x="78153" y="1916"/>
                  </a:cubicBezTo>
                  <a:cubicBezTo>
                    <a:pt x="78153" y="656"/>
                    <a:pt x="77548" y="0"/>
                    <a:pt x="76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3612725" y="3200350"/>
              <a:ext cx="1953825" cy="79450"/>
            </a:xfrm>
            <a:custGeom>
              <a:rect b="b" l="l" r="r" t="t"/>
              <a:pathLst>
                <a:path extrusionOk="0" h="3178" w="78153">
                  <a:moveTo>
                    <a:pt x="1916" y="1"/>
                  </a:moveTo>
                  <a:cubicBezTo>
                    <a:pt x="1261" y="1"/>
                    <a:pt x="0" y="656"/>
                    <a:pt x="0" y="1917"/>
                  </a:cubicBezTo>
                  <a:cubicBezTo>
                    <a:pt x="0" y="2522"/>
                    <a:pt x="1261" y="3177"/>
                    <a:pt x="1916" y="3177"/>
                  </a:cubicBezTo>
                  <a:lnTo>
                    <a:pt x="76892" y="3177"/>
                  </a:lnTo>
                  <a:cubicBezTo>
                    <a:pt x="77548" y="3177"/>
                    <a:pt x="78153" y="2522"/>
                    <a:pt x="78153" y="1917"/>
                  </a:cubicBezTo>
                  <a:cubicBezTo>
                    <a:pt x="78153" y="656"/>
                    <a:pt x="77548" y="1"/>
                    <a:pt x="768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3612725" y="3389425"/>
              <a:ext cx="1119350" cy="79450"/>
            </a:xfrm>
            <a:custGeom>
              <a:rect b="b" l="l" r="r" t="t"/>
              <a:pathLst>
                <a:path extrusionOk="0" h="3178" w="44774">
                  <a:moveTo>
                    <a:pt x="1916" y="1"/>
                  </a:moveTo>
                  <a:cubicBezTo>
                    <a:pt x="1261" y="1"/>
                    <a:pt x="0" y="656"/>
                    <a:pt x="0" y="1917"/>
                  </a:cubicBezTo>
                  <a:cubicBezTo>
                    <a:pt x="0" y="2522"/>
                    <a:pt x="1261" y="3177"/>
                    <a:pt x="1916" y="3177"/>
                  </a:cubicBezTo>
                  <a:lnTo>
                    <a:pt x="42858" y="3177"/>
                  </a:lnTo>
                  <a:cubicBezTo>
                    <a:pt x="44118" y="3177"/>
                    <a:pt x="44774" y="2522"/>
                    <a:pt x="44774" y="1917"/>
                  </a:cubicBezTo>
                  <a:cubicBezTo>
                    <a:pt x="44774" y="656"/>
                    <a:pt x="44118" y="1"/>
                    <a:pt x="42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5047200" y="3736075"/>
              <a:ext cx="519350" cy="142475"/>
            </a:xfrm>
            <a:custGeom>
              <a:rect b="b" l="l" r="r" t="t"/>
              <a:pathLst>
                <a:path extrusionOk="0" h="5699" w="20774">
                  <a:moveTo>
                    <a:pt x="2521" y="0"/>
                  </a:moveTo>
                  <a:cubicBezTo>
                    <a:pt x="1261" y="0"/>
                    <a:pt x="0" y="1261"/>
                    <a:pt x="0" y="2522"/>
                  </a:cubicBezTo>
                  <a:cubicBezTo>
                    <a:pt x="0" y="4438"/>
                    <a:pt x="1261" y="5698"/>
                    <a:pt x="2521" y="5698"/>
                  </a:cubicBezTo>
                  <a:cubicBezTo>
                    <a:pt x="3782" y="5698"/>
                    <a:pt x="5042" y="4438"/>
                    <a:pt x="5042" y="2522"/>
                  </a:cubicBezTo>
                  <a:cubicBezTo>
                    <a:pt x="5042" y="1261"/>
                    <a:pt x="3782" y="0"/>
                    <a:pt x="2521" y="0"/>
                  </a:cubicBezTo>
                  <a:close/>
                  <a:moveTo>
                    <a:pt x="10689" y="0"/>
                  </a:moveTo>
                  <a:cubicBezTo>
                    <a:pt x="8824" y="0"/>
                    <a:pt x="8168" y="1261"/>
                    <a:pt x="8168" y="2522"/>
                  </a:cubicBezTo>
                  <a:cubicBezTo>
                    <a:pt x="8168" y="4438"/>
                    <a:pt x="8824" y="5698"/>
                    <a:pt x="10689" y="5698"/>
                  </a:cubicBezTo>
                  <a:cubicBezTo>
                    <a:pt x="11950" y="5698"/>
                    <a:pt x="13210" y="4438"/>
                    <a:pt x="13210" y="2522"/>
                  </a:cubicBezTo>
                  <a:cubicBezTo>
                    <a:pt x="13210" y="1261"/>
                    <a:pt x="11950" y="0"/>
                    <a:pt x="10689" y="0"/>
                  </a:cubicBezTo>
                  <a:close/>
                  <a:moveTo>
                    <a:pt x="18253" y="0"/>
                  </a:moveTo>
                  <a:cubicBezTo>
                    <a:pt x="16992" y="0"/>
                    <a:pt x="15731" y="1261"/>
                    <a:pt x="15731" y="2522"/>
                  </a:cubicBezTo>
                  <a:cubicBezTo>
                    <a:pt x="15731" y="4438"/>
                    <a:pt x="16992" y="5698"/>
                    <a:pt x="18253" y="5698"/>
                  </a:cubicBezTo>
                  <a:cubicBezTo>
                    <a:pt x="20169" y="5698"/>
                    <a:pt x="20774" y="4438"/>
                    <a:pt x="20774" y="2522"/>
                  </a:cubicBezTo>
                  <a:cubicBezTo>
                    <a:pt x="20774" y="1261"/>
                    <a:pt x="20169" y="0"/>
                    <a:pt x="18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713525" y="2507050"/>
              <a:ext cx="1229025" cy="504250"/>
            </a:xfrm>
            <a:custGeom>
              <a:rect b="b" l="l" r="r" t="t"/>
              <a:pathLst>
                <a:path extrusionOk="0" h="20170" w="49161">
                  <a:moveTo>
                    <a:pt x="3782" y="1"/>
                  </a:moveTo>
                  <a:cubicBezTo>
                    <a:pt x="1916" y="1"/>
                    <a:pt x="0" y="1917"/>
                    <a:pt x="0" y="3783"/>
                  </a:cubicBezTo>
                  <a:lnTo>
                    <a:pt x="0" y="16388"/>
                  </a:lnTo>
                  <a:cubicBezTo>
                    <a:pt x="0" y="18304"/>
                    <a:pt x="1916" y="20169"/>
                    <a:pt x="3782" y="20169"/>
                  </a:cubicBezTo>
                  <a:lnTo>
                    <a:pt x="45379" y="20169"/>
                  </a:lnTo>
                  <a:cubicBezTo>
                    <a:pt x="47295" y="20169"/>
                    <a:pt x="49160" y="18304"/>
                    <a:pt x="49160" y="16388"/>
                  </a:cubicBezTo>
                  <a:lnTo>
                    <a:pt x="49160" y="3783"/>
                  </a:lnTo>
                  <a:cubicBezTo>
                    <a:pt x="49160" y="1917"/>
                    <a:pt x="47295" y="1"/>
                    <a:pt x="45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887475" y="2617975"/>
              <a:ext cx="897500" cy="267275"/>
            </a:xfrm>
            <a:custGeom>
              <a:rect b="b" l="l" r="r" t="t"/>
              <a:pathLst>
                <a:path extrusionOk="0" h="10691" w="35900">
                  <a:moveTo>
                    <a:pt x="18908" y="1"/>
                  </a:moveTo>
                  <a:cubicBezTo>
                    <a:pt x="15126" y="1"/>
                    <a:pt x="14471" y="8169"/>
                    <a:pt x="11950" y="8825"/>
                  </a:cubicBezTo>
                  <a:cubicBezTo>
                    <a:pt x="11787" y="8864"/>
                    <a:pt x="11630" y="8882"/>
                    <a:pt x="11477" y="8882"/>
                  </a:cubicBezTo>
                  <a:cubicBezTo>
                    <a:pt x="9261" y="8882"/>
                    <a:pt x="8006" y="5043"/>
                    <a:pt x="5647" y="5043"/>
                  </a:cubicBezTo>
                  <a:cubicBezTo>
                    <a:pt x="2521" y="5043"/>
                    <a:pt x="0" y="10690"/>
                    <a:pt x="0" y="10690"/>
                  </a:cubicBezTo>
                  <a:lnTo>
                    <a:pt x="35900" y="10690"/>
                  </a:lnTo>
                  <a:cubicBezTo>
                    <a:pt x="33823" y="5248"/>
                    <a:pt x="32173" y="3648"/>
                    <a:pt x="30776" y="3648"/>
                  </a:cubicBezTo>
                  <a:cubicBezTo>
                    <a:pt x="28781" y="3648"/>
                    <a:pt x="27298" y="6909"/>
                    <a:pt x="25816" y="6909"/>
                  </a:cubicBezTo>
                  <a:cubicBezTo>
                    <a:pt x="23295" y="6909"/>
                    <a:pt x="22690" y="1"/>
                    <a:pt x="18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1706800" y="4508775"/>
              <a:ext cx="1386600" cy="960550"/>
            </a:xfrm>
            <a:custGeom>
              <a:rect b="b" l="l" r="r" t="t"/>
              <a:pathLst>
                <a:path extrusionOk="0" h="38422" w="55464">
                  <a:moveTo>
                    <a:pt x="1" y="30253"/>
                  </a:moveTo>
                  <a:lnTo>
                    <a:pt x="1" y="38421"/>
                  </a:lnTo>
                  <a:lnTo>
                    <a:pt x="10085" y="38421"/>
                  </a:lnTo>
                  <a:lnTo>
                    <a:pt x="10085" y="30253"/>
                  </a:lnTo>
                  <a:close/>
                  <a:moveTo>
                    <a:pt x="15127" y="24556"/>
                  </a:moveTo>
                  <a:lnTo>
                    <a:pt x="15127" y="38421"/>
                  </a:lnTo>
                  <a:lnTo>
                    <a:pt x="25211" y="38421"/>
                  </a:lnTo>
                  <a:lnTo>
                    <a:pt x="25211" y="24556"/>
                  </a:lnTo>
                  <a:close/>
                  <a:moveTo>
                    <a:pt x="30253" y="8169"/>
                  </a:moveTo>
                  <a:lnTo>
                    <a:pt x="30253" y="38421"/>
                  </a:lnTo>
                  <a:lnTo>
                    <a:pt x="40337" y="38421"/>
                  </a:lnTo>
                  <a:lnTo>
                    <a:pt x="40337" y="8169"/>
                  </a:lnTo>
                  <a:close/>
                  <a:moveTo>
                    <a:pt x="45380" y="1"/>
                  </a:moveTo>
                  <a:lnTo>
                    <a:pt x="45380" y="38421"/>
                  </a:lnTo>
                  <a:lnTo>
                    <a:pt x="55464" y="38421"/>
                  </a:lnTo>
                  <a:lnTo>
                    <a:pt x="554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4637525" y="4695000"/>
              <a:ext cx="1796275" cy="774325"/>
            </a:xfrm>
            <a:custGeom>
              <a:rect b="b" l="l" r="r" t="t"/>
              <a:pathLst>
                <a:path extrusionOk="0" h="30973" w="71851">
                  <a:moveTo>
                    <a:pt x="28139" y="1"/>
                  </a:moveTo>
                  <a:cubicBezTo>
                    <a:pt x="23645" y="1"/>
                    <a:pt x="19013" y="1876"/>
                    <a:pt x="15732" y="5157"/>
                  </a:cubicBezTo>
                  <a:cubicBezTo>
                    <a:pt x="11345" y="9544"/>
                    <a:pt x="9429" y="16502"/>
                    <a:pt x="10690" y="22149"/>
                  </a:cubicBezTo>
                  <a:cubicBezTo>
                    <a:pt x="8169" y="22149"/>
                    <a:pt x="5647" y="22804"/>
                    <a:pt x="3782" y="24670"/>
                  </a:cubicBezTo>
                  <a:cubicBezTo>
                    <a:pt x="1261" y="25930"/>
                    <a:pt x="605" y="28451"/>
                    <a:pt x="0" y="30972"/>
                  </a:cubicBezTo>
                  <a:lnTo>
                    <a:pt x="71850" y="30972"/>
                  </a:lnTo>
                  <a:cubicBezTo>
                    <a:pt x="71850" y="29107"/>
                    <a:pt x="70590" y="27191"/>
                    <a:pt x="69329" y="25930"/>
                  </a:cubicBezTo>
                  <a:cubicBezTo>
                    <a:pt x="67743" y="24386"/>
                    <a:pt x="65328" y="23256"/>
                    <a:pt x="63456" y="23256"/>
                  </a:cubicBezTo>
                  <a:cubicBezTo>
                    <a:pt x="63067" y="23256"/>
                    <a:pt x="62701" y="23305"/>
                    <a:pt x="62371" y="23409"/>
                  </a:cubicBezTo>
                  <a:cubicBezTo>
                    <a:pt x="63026" y="19023"/>
                    <a:pt x="61111" y="14586"/>
                    <a:pt x="57329" y="12065"/>
                  </a:cubicBezTo>
                  <a:cubicBezTo>
                    <a:pt x="55580" y="11202"/>
                    <a:pt x="53702" y="10738"/>
                    <a:pt x="51814" y="10738"/>
                  </a:cubicBezTo>
                  <a:cubicBezTo>
                    <a:pt x="49620" y="10738"/>
                    <a:pt x="47412" y="11365"/>
                    <a:pt x="45379" y="12720"/>
                  </a:cubicBezTo>
                  <a:cubicBezTo>
                    <a:pt x="43463" y="7022"/>
                    <a:pt x="38421" y="1980"/>
                    <a:pt x="32774" y="720"/>
                  </a:cubicBezTo>
                  <a:cubicBezTo>
                    <a:pt x="31289" y="234"/>
                    <a:pt x="29723" y="1"/>
                    <a:pt x="28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5156850" y="1007525"/>
              <a:ext cx="1544175" cy="1673525"/>
            </a:xfrm>
            <a:custGeom>
              <a:rect b="b" l="l" r="r" t="t"/>
              <a:pathLst>
                <a:path extrusionOk="0" h="66941" w="61767">
                  <a:moveTo>
                    <a:pt x="53723" y="1"/>
                  </a:moveTo>
                  <a:cubicBezTo>
                    <a:pt x="53467" y="1"/>
                    <a:pt x="53205" y="42"/>
                    <a:pt x="52943" y="132"/>
                  </a:cubicBezTo>
                  <a:lnTo>
                    <a:pt x="3177" y="3914"/>
                  </a:lnTo>
                  <a:cubicBezTo>
                    <a:pt x="1261" y="4519"/>
                    <a:pt x="1" y="5779"/>
                    <a:pt x="1" y="8300"/>
                  </a:cubicBezTo>
                  <a:lnTo>
                    <a:pt x="4438" y="63158"/>
                  </a:lnTo>
                  <a:cubicBezTo>
                    <a:pt x="4438" y="65680"/>
                    <a:pt x="6303" y="66940"/>
                    <a:pt x="8219" y="66940"/>
                  </a:cubicBezTo>
                  <a:lnTo>
                    <a:pt x="57985" y="62503"/>
                  </a:lnTo>
                  <a:cubicBezTo>
                    <a:pt x="59901" y="62503"/>
                    <a:pt x="61766" y="60637"/>
                    <a:pt x="61161" y="58721"/>
                  </a:cubicBezTo>
                  <a:lnTo>
                    <a:pt x="56724" y="3258"/>
                  </a:lnTo>
                  <a:cubicBezTo>
                    <a:pt x="56724" y="1648"/>
                    <a:pt x="55335" y="1"/>
                    <a:pt x="537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5282900" y="1357450"/>
              <a:ext cx="1276950" cy="976950"/>
            </a:xfrm>
            <a:custGeom>
              <a:rect b="b" l="l" r="r" t="t"/>
              <a:pathLst>
                <a:path extrusionOk="0" h="39078" w="51078">
                  <a:moveTo>
                    <a:pt x="47901" y="1"/>
                  </a:moveTo>
                  <a:lnTo>
                    <a:pt x="1" y="3783"/>
                  </a:lnTo>
                  <a:lnTo>
                    <a:pt x="3177" y="39077"/>
                  </a:lnTo>
                  <a:lnTo>
                    <a:pt x="51077" y="34640"/>
                  </a:lnTo>
                  <a:lnTo>
                    <a:pt x="47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5267775" y="1199900"/>
              <a:ext cx="157600" cy="157575"/>
            </a:xfrm>
            <a:custGeom>
              <a:rect b="b" l="l" r="r" t="t"/>
              <a:pathLst>
                <a:path extrusionOk="0" h="6303" w="6304">
                  <a:moveTo>
                    <a:pt x="3127" y="0"/>
                  </a:moveTo>
                  <a:cubicBezTo>
                    <a:pt x="1261" y="0"/>
                    <a:pt x="1" y="1261"/>
                    <a:pt x="1" y="3126"/>
                  </a:cubicBezTo>
                  <a:cubicBezTo>
                    <a:pt x="606" y="5042"/>
                    <a:pt x="1866" y="6303"/>
                    <a:pt x="3782" y="6303"/>
                  </a:cubicBezTo>
                  <a:cubicBezTo>
                    <a:pt x="5043" y="5647"/>
                    <a:pt x="6303" y="4387"/>
                    <a:pt x="6303" y="2521"/>
                  </a:cubicBezTo>
                  <a:cubicBezTo>
                    <a:pt x="6303" y="1261"/>
                    <a:pt x="5043" y="0"/>
                    <a:pt x="3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5456850" y="884775"/>
              <a:ext cx="1418125" cy="1575675"/>
            </a:xfrm>
            <a:custGeom>
              <a:rect b="b" l="l" r="r" t="t"/>
              <a:pathLst>
                <a:path extrusionOk="0" h="63027" w="56725">
                  <a:moveTo>
                    <a:pt x="3783" y="0"/>
                  </a:moveTo>
                  <a:cubicBezTo>
                    <a:pt x="1261" y="0"/>
                    <a:pt x="1" y="1866"/>
                    <a:pt x="1" y="3782"/>
                  </a:cubicBezTo>
                  <a:lnTo>
                    <a:pt x="1" y="59245"/>
                  </a:lnTo>
                  <a:cubicBezTo>
                    <a:pt x="1" y="61110"/>
                    <a:pt x="1261" y="63026"/>
                    <a:pt x="3783" y="63026"/>
                  </a:cubicBezTo>
                  <a:lnTo>
                    <a:pt x="52943" y="63026"/>
                  </a:lnTo>
                  <a:cubicBezTo>
                    <a:pt x="55464" y="63026"/>
                    <a:pt x="56724" y="61110"/>
                    <a:pt x="56724" y="59245"/>
                  </a:cubicBezTo>
                  <a:lnTo>
                    <a:pt x="56724" y="3782"/>
                  </a:lnTo>
                  <a:cubicBezTo>
                    <a:pt x="56724" y="1866"/>
                    <a:pt x="55464" y="0"/>
                    <a:pt x="52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5566525" y="1231400"/>
              <a:ext cx="1197525" cy="882400"/>
            </a:xfrm>
            <a:custGeom>
              <a:rect b="b" l="l" r="r" t="t"/>
              <a:pathLst>
                <a:path extrusionOk="0" h="35296" w="47901">
                  <a:moveTo>
                    <a:pt x="1" y="1"/>
                  </a:moveTo>
                  <a:lnTo>
                    <a:pt x="1" y="35296"/>
                  </a:lnTo>
                  <a:lnTo>
                    <a:pt x="47900" y="35296"/>
                  </a:lnTo>
                  <a:lnTo>
                    <a:pt x="47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5976200" y="1483525"/>
              <a:ext cx="315150" cy="472700"/>
            </a:xfrm>
            <a:custGeom>
              <a:rect b="b" l="l" r="r" t="t"/>
              <a:pathLst>
                <a:path extrusionOk="0" h="18908" w="12606">
                  <a:moveTo>
                    <a:pt x="6303" y="0"/>
                  </a:moveTo>
                  <a:lnTo>
                    <a:pt x="6303" y="12605"/>
                  </a:lnTo>
                  <a:cubicBezTo>
                    <a:pt x="5698" y="11950"/>
                    <a:pt x="5042" y="11950"/>
                    <a:pt x="3782" y="11950"/>
                  </a:cubicBezTo>
                  <a:cubicBezTo>
                    <a:pt x="1916" y="12605"/>
                    <a:pt x="0" y="14471"/>
                    <a:pt x="0" y="16387"/>
                  </a:cubicBezTo>
                  <a:cubicBezTo>
                    <a:pt x="0" y="16992"/>
                    <a:pt x="656" y="17647"/>
                    <a:pt x="1261" y="18252"/>
                  </a:cubicBezTo>
                  <a:cubicBezTo>
                    <a:pt x="1261" y="18252"/>
                    <a:pt x="2521" y="18908"/>
                    <a:pt x="3177" y="18908"/>
                  </a:cubicBezTo>
                  <a:cubicBezTo>
                    <a:pt x="3177" y="18908"/>
                    <a:pt x="3782" y="18908"/>
                    <a:pt x="4437" y="18252"/>
                  </a:cubicBezTo>
                  <a:cubicBezTo>
                    <a:pt x="6303" y="18252"/>
                    <a:pt x="7564" y="16387"/>
                    <a:pt x="7564" y="14471"/>
                  </a:cubicBezTo>
                  <a:lnTo>
                    <a:pt x="7564" y="6303"/>
                  </a:lnTo>
                  <a:lnTo>
                    <a:pt x="12606" y="9429"/>
                  </a:lnTo>
                  <a:lnTo>
                    <a:pt x="12606" y="3782"/>
                  </a:lnTo>
                  <a:lnTo>
                    <a:pt x="7564" y="605"/>
                  </a:lnTo>
                  <a:lnTo>
                    <a:pt x="6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5566525" y="979300"/>
              <a:ext cx="157600" cy="157600"/>
            </a:xfrm>
            <a:custGeom>
              <a:rect b="b" l="l" r="r" t="t"/>
              <a:pathLst>
                <a:path extrusionOk="0" h="6304" w="6304">
                  <a:moveTo>
                    <a:pt x="3177" y="1"/>
                  </a:moveTo>
                  <a:cubicBezTo>
                    <a:pt x="1261" y="1"/>
                    <a:pt x="1" y="1261"/>
                    <a:pt x="1" y="3127"/>
                  </a:cubicBezTo>
                  <a:cubicBezTo>
                    <a:pt x="1" y="5043"/>
                    <a:pt x="1261" y="6303"/>
                    <a:pt x="3177" y="6303"/>
                  </a:cubicBezTo>
                  <a:cubicBezTo>
                    <a:pt x="5043" y="6303"/>
                    <a:pt x="6303" y="5043"/>
                    <a:pt x="6303" y="3127"/>
                  </a:cubicBezTo>
                  <a:cubicBezTo>
                    <a:pt x="6303" y="1261"/>
                    <a:pt x="5043" y="1"/>
                    <a:pt x="3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000"/>
                </a:schemeClr>
              </a:outerShdw>
              <a:reflection blurRad="0" dir="5400000" dist="38100" endA="0" endPos="30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7"/>
          <p:cNvSpPr/>
          <p:nvPr/>
        </p:nvSpPr>
        <p:spPr>
          <a:xfrm>
            <a:off x="6054800" y="1294875"/>
            <a:ext cx="1952400" cy="4848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7"/>
          <p:cNvSpPr/>
          <p:nvPr/>
        </p:nvSpPr>
        <p:spPr>
          <a:xfrm>
            <a:off x="6054804" y="2583075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7"/>
          <p:cNvSpPr/>
          <p:nvPr/>
        </p:nvSpPr>
        <p:spPr>
          <a:xfrm>
            <a:off x="1128796" y="3159200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1128796" y="1966988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7"/>
          <p:cNvSpPr/>
          <p:nvPr/>
        </p:nvSpPr>
        <p:spPr>
          <a:xfrm>
            <a:off x="3435049" y="3618913"/>
            <a:ext cx="539400" cy="539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7"/>
          <p:cNvSpPr/>
          <p:nvPr/>
        </p:nvSpPr>
        <p:spPr>
          <a:xfrm>
            <a:off x="6054804" y="3712688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7"/>
          <p:cNvSpPr/>
          <p:nvPr/>
        </p:nvSpPr>
        <p:spPr>
          <a:xfrm>
            <a:off x="3435049" y="1253225"/>
            <a:ext cx="539400" cy="539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Referencial Teórico</a:t>
            </a:r>
            <a:endParaRPr/>
          </a:p>
        </p:txBody>
      </p:sp>
      <p:sp>
        <p:nvSpPr>
          <p:cNvPr id="851" name="Google Shape;851;p47"/>
          <p:cNvSpPr/>
          <p:nvPr/>
        </p:nvSpPr>
        <p:spPr>
          <a:xfrm>
            <a:off x="3435049" y="2486125"/>
            <a:ext cx="539400" cy="539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7"/>
          <p:cNvSpPr txBox="1"/>
          <p:nvPr/>
        </p:nvSpPr>
        <p:spPr>
          <a:xfrm>
            <a:off x="6117304" y="140955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Surgimento da Moeda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p47"/>
          <p:cNvSpPr txBox="1"/>
          <p:nvPr/>
        </p:nvSpPr>
        <p:spPr>
          <a:xfrm>
            <a:off x="1555695" y="3209425"/>
            <a:ext cx="14631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React Native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47"/>
          <p:cNvSpPr txBox="1"/>
          <p:nvPr/>
        </p:nvSpPr>
        <p:spPr>
          <a:xfrm>
            <a:off x="1555695" y="2014188"/>
            <a:ext cx="14631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HOLD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47"/>
          <p:cNvSpPr txBox="1"/>
          <p:nvPr/>
        </p:nvSpPr>
        <p:spPr>
          <a:xfrm>
            <a:off x="6117304" y="2632124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47"/>
          <p:cNvSpPr txBox="1"/>
          <p:nvPr/>
        </p:nvSpPr>
        <p:spPr>
          <a:xfrm>
            <a:off x="6125212" y="18948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ESCOLA, 2021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EXAME, 2021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GONÇALVES, 1984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MARR, 2017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857" name="Google Shape;857;p47"/>
          <p:cNvSpPr txBox="1"/>
          <p:nvPr/>
        </p:nvSpPr>
        <p:spPr>
          <a:xfrm>
            <a:off x="1152388" y="3487260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HANSSON; VIDHALL, 2016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REACT NATIVE, 2021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858" name="Google Shape;858;p47"/>
          <p:cNvSpPr txBox="1"/>
          <p:nvPr/>
        </p:nvSpPr>
        <p:spPr>
          <a:xfrm>
            <a:off x="1152388" y="227257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BEERS, 2021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COINMARKETCAP, 2021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859" name="Google Shape;859;p47"/>
          <p:cNvSpPr txBox="1"/>
          <p:nvPr/>
        </p:nvSpPr>
        <p:spPr>
          <a:xfrm>
            <a:off x="6125212" y="297243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DOGLIO, 2015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MADSEN; TIP; LHOTÁK, 2015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NODE.JS, 2021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grpSp>
        <p:nvGrpSpPr>
          <p:cNvPr id="860" name="Google Shape;860;p47"/>
          <p:cNvGrpSpPr/>
          <p:nvPr/>
        </p:nvGrpSpPr>
        <p:grpSpPr>
          <a:xfrm flipH="1">
            <a:off x="3525130" y="2087893"/>
            <a:ext cx="337856" cy="93999"/>
            <a:chOff x="5963614" y="809024"/>
            <a:chExt cx="339690" cy="94500"/>
          </a:xfrm>
        </p:grpSpPr>
        <p:sp>
          <p:nvSpPr>
            <p:cNvPr id="861" name="Google Shape;861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7"/>
          <p:cNvGrpSpPr/>
          <p:nvPr/>
        </p:nvGrpSpPr>
        <p:grpSpPr>
          <a:xfrm flipH="1">
            <a:off x="3525130" y="3275234"/>
            <a:ext cx="337856" cy="93999"/>
            <a:chOff x="5963614" y="809024"/>
            <a:chExt cx="339690" cy="94500"/>
          </a:xfrm>
        </p:grpSpPr>
        <p:sp>
          <p:nvSpPr>
            <p:cNvPr id="864" name="Google Shape;864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47"/>
          <p:cNvGrpSpPr/>
          <p:nvPr/>
        </p:nvGrpSpPr>
        <p:grpSpPr>
          <a:xfrm flipH="1">
            <a:off x="5274925" y="1488105"/>
            <a:ext cx="337856" cy="93999"/>
            <a:chOff x="5963614" y="809024"/>
            <a:chExt cx="339690" cy="94500"/>
          </a:xfrm>
        </p:grpSpPr>
        <p:sp>
          <p:nvSpPr>
            <p:cNvPr id="867" name="Google Shape;8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47"/>
          <p:cNvGrpSpPr/>
          <p:nvPr/>
        </p:nvGrpSpPr>
        <p:grpSpPr>
          <a:xfrm flipH="1">
            <a:off x="5274925" y="2721218"/>
            <a:ext cx="337856" cy="93999"/>
            <a:chOff x="5963614" y="809024"/>
            <a:chExt cx="339690" cy="94500"/>
          </a:xfrm>
        </p:grpSpPr>
        <p:sp>
          <p:nvSpPr>
            <p:cNvPr id="870" name="Google Shape;870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7"/>
          <p:cNvGrpSpPr/>
          <p:nvPr/>
        </p:nvGrpSpPr>
        <p:grpSpPr>
          <a:xfrm flipH="1">
            <a:off x="5274925" y="3834749"/>
            <a:ext cx="337856" cy="93999"/>
            <a:chOff x="5963614" y="809024"/>
            <a:chExt cx="339690" cy="94500"/>
          </a:xfrm>
        </p:grpSpPr>
        <p:sp>
          <p:nvSpPr>
            <p:cNvPr id="873" name="Google Shape;873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47"/>
          <p:cNvSpPr/>
          <p:nvPr/>
        </p:nvSpPr>
        <p:spPr>
          <a:xfrm>
            <a:off x="4075796" y="2586788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47"/>
          <p:cNvSpPr/>
          <p:nvPr/>
        </p:nvSpPr>
        <p:spPr>
          <a:xfrm>
            <a:off x="4075796" y="3719575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47"/>
          <p:cNvSpPr/>
          <p:nvPr/>
        </p:nvSpPr>
        <p:spPr>
          <a:xfrm>
            <a:off x="4075796" y="1368225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8" name="Google Shape;878;p47"/>
          <p:cNvSpPr/>
          <p:nvPr/>
        </p:nvSpPr>
        <p:spPr>
          <a:xfrm>
            <a:off x="5169549" y="1900600"/>
            <a:ext cx="539400" cy="53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7"/>
          <p:cNvSpPr/>
          <p:nvPr/>
        </p:nvSpPr>
        <p:spPr>
          <a:xfrm>
            <a:off x="4075796" y="1966975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47"/>
          <p:cNvSpPr/>
          <p:nvPr/>
        </p:nvSpPr>
        <p:spPr>
          <a:xfrm>
            <a:off x="4075796" y="3159213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47"/>
          <p:cNvSpPr txBox="1"/>
          <p:nvPr/>
        </p:nvSpPr>
        <p:spPr>
          <a:xfrm>
            <a:off x="6117304" y="375920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47"/>
          <p:cNvSpPr txBox="1"/>
          <p:nvPr/>
        </p:nvSpPr>
        <p:spPr>
          <a:xfrm>
            <a:off x="5892425" y="4050650"/>
            <a:ext cx="20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CASQUINA; MONTECCHI, 2021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GIT, 2021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883" name="Google Shape;883;p47"/>
          <p:cNvCxnSpPr>
            <a:endCxn id="879" idx="1"/>
          </p:cNvCxnSpPr>
          <p:nvPr/>
        </p:nvCxnSpPr>
        <p:spPr>
          <a:xfrm>
            <a:off x="3081296" y="2136025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84" name="Google Shape;884;p47"/>
          <p:cNvCxnSpPr>
            <a:stCxn id="845" idx="3"/>
            <a:endCxn id="880" idx="1"/>
          </p:cNvCxnSpPr>
          <p:nvPr/>
        </p:nvCxnSpPr>
        <p:spPr>
          <a:xfrm>
            <a:off x="3081196" y="3328250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85" name="Google Shape;885;p47"/>
          <p:cNvCxnSpPr>
            <a:endCxn id="877" idx="3"/>
          </p:cNvCxnSpPr>
          <p:nvPr/>
        </p:nvCxnSpPr>
        <p:spPr>
          <a:xfrm rot="10800000">
            <a:off x="5068196" y="1537275"/>
            <a:ext cx="986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86" name="Google Shape;886;p47"/>
          <p:cNvCxnSpPr>
            <a:endCxn id="875" idx="3"/>
          </p:cNvCxnSpPr>
          <p:nvPr/>
        </p:nvCxnSpPr>
        <p:spPr>
          <a:xfrm rot="10800000">
            <a:off x="5068196" y="2755838"/>
            <a:ext cx="986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87" name="Google Shape;887;p47"/>
          <p:cNvCxnSpPr>
            <a:endCxn id="876" idx="3"/>
          </p:cNvCxnSpPr>
          <p:nvPr/>
        </p:nvCxnSpPr>
        <p:spPr>
          <a:xfrm flipH="1">
            <a:off x="5068196" y="3881725"/>
            <a:ext cx="986700" cy="6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888" name="Google Shape;888;p47"/>
          <p:cNvGrpSpPr/>
          <p:nvPr/>
        </p:nvGrpSpPr>
        <p:grpSpPr>
          <a:xfrm>
            <a:off x="3523721" y="3714093"/>
            <a:ext cx="345349" cy="345373"/>
            <a:chOff x="6428843" y="2117468"/>
            <a:chExt cx="384962" cy="384989"/>
          </a:xfrm>
        </p:grpSpPr>
        <p:sp>
          <p:nvSpPr>
            <p:cNvPr id="889" name="Google Shape;889;p47"/>
            <p:cNvSpPr/>
            <p:nvPr/>
          </p:nvSpPr>
          <p:spPr>
            <a:xfrm>
              <a:off x="6610176" y="2254183"/>
              <a:ext cx="22296" cy="22727"/>
            </a:xfrm>
            <a:custGeom>
              <a:rect b="b" l="l" r="r" t="t"/>
              <a:pathLst>
                <a:path extrusionOk="0" h="843" w="827">
                  <a:moveTo>
                    <a:pt x="421" y="0"/>
                  </a:moveTo>
                  <a:cubicBezTo>
                    <a:pt x="181" y="0"/>
                    <a:pt x="0" y="195"/>
                    <a:pt x="0" y="422"/>
                  </a:cubicBezTo>
                  <a:cubicBezTo>
                    <a:pt x="0" y="647"/>
                    <a:pt x="181" y="843"/>
                    <a:pt x="421" y="843"/>
                  </a:cubicBezTo>
                  <a:cubicBezTo>
                    <a:pt x="646" y="843"/>
                    <a:pt x="827" y="647"/>
                    <a:pt x="827" y="422"/>
                  </a:cubicBezTo>
                  <a:cubicBezTo>
                    <a:pt x="827" y="195"/>
                    <a:pt x="646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428843" y="2254182"/>
              <a:ext cx="384962" cy="248275"/>
            </a:xfrm>
            <a:custGeom>
              <a:rect b="b" l="l" r="r" t="t"/>
              <a:pathLst>
                <a:path extrusionOk="0" h="9209" w="14279">
                  <a:moveTo>
                    <a:pt x="452" y="0"/>
                  </a:moveTo>
                  <a:cubicBezTo>
                    <a:pt x="211" y="0"/>
                    <a:pt x="0" y="195"/>
                    <a:pt x="0" y="422"/>
                  </a:cubicBezTo>
                  <a:lnTo>
                    <a:pt x="0" y="2091"/>
                  </a:lnTo>
                  <a:cubicBezTo>
                    <a:pt x="0" y="2332"/>
                    <a:pt x="211" y="2512"/>
                    <a:pt x="452" y="2512"/>
                  </a:cubicBezTo>
                  <a:lnTo>
                    <a:pt x="888" y="2512"/>
                  </a:lnTo>
                  <a:cubicBezTo>
                    <a:pt x="1023" y="4665"/>
                    <a:pt x="2257" y="6514"/>
                    <a:pt x="4018" y="7538"/>
                  </a:cubicBezTo>
                  <a:lnTo>
                    <a:pt x="2543" y="7538"/>
                  </a:lnTo>
                  <a:lnTo>
                    <a:pt x="2543" y="7116"/>
                  </a:lnTo>
                  <a:cubicBezTo>
                    <a:pt x="2543" y="6891"/>
                    <a:pt x="2347" y="6695"/>
                    <a:pt x="2122" y="6695"/>
                  </a:cubicBezTo>
                  <a:lnTo>
                    <a:pt x="452" y="6695"/>
                  </a:lnTo>
                  <a:cubicBezTo>
                    <a:pt x="211" y="6695"/>
                    <a:pt x="0" y="6891"/>
                    <a:pt x="0" y="7116"/>
                  </a:cubicBezTo>
                  <a:lnTo>
                    <a:pt x="0" y="8787"/>
                  </a:lnTo>
                  <a:cubicBezTo>
                    <a:pt x="0" y="9028"/>
                    <a:pt x="211" y="9208"/>
                    <a:pt x="452" y="9208"/>
                  </a:cubicBezTo>
                  <a:lnTo>
                    <a:pt x="2122" y="9208"/>
                  </a:lnTo>
                  <a:cubicBezTo>
                    <a:pt x="2347" y="9208"/>
                    <a:pt x="2543" y="9028"/>
                    <a:pt x="2543" y="8787"/>
                  </a:cubicBezTo>
                  <a:lnTo>
                    <a:pt x="2543" y="8380"/>
                  </a:lnTo>
                  <a:lnTo>
                    <a:pt x="11751" y="8380"/>
                  </a:lnTo>
                  <a:lnTo>
                    <a:pt x="11751" y="8787"/>
                  </a:lnTo>
                  <a:cubicBezTo>
                    <a:pt x="11751" y="9028"/>
                    <a:pt x="11932" y="9208"/>
                    <a:pt x="12157" y="9208"/>
                  </a:cubicBezTo>
                  <a:lnTo>
                    <a:pt x="13842" y="9208"/>
                  </a:lnTo>
                  <a:cubicBezTo>
                    <a:pt x="14068" y="9208"/>
                    <a:pt x="14279" y="9028"/>
                    <a:pt x="14279" y="8787"/>
                  </a:cubicBezTo>
                  <a:lnTo>
                    <a:pt x="14279" y="7116"/>
                  </a:lnTo>
                  <a:cubicBezTo>
                    <a:pt x="14279" y="6891"/>
                    <a:pt x="14068" y="6695"/>
                    <a:pt x="13842" y="6695"/>
                  </a:cubicBezTo>
                  <a:lnTo>
                    <a:pt x="12157" y="6695"/>
                  </a:lnTo>
                  <a:cubicBezTo>
                    <a:pt x="11932" y="6695"/>
                    <a:pt x="11751" y="6891"/>
                    <a:pt x="11751" y="7116"/>
                  </a:cubicBezTo>
                  <a:lnTo>
                    <a:pt x="11751" y="7538"/>
                  </a:lnTo>
                  <a:lnTo>
                    <a:pt x="10261" y="7538"/>
                  </a:lnTo>
                  <a:cubicBezTo>
                    <a:pt x="12036" y="6514"/>
                    <a:pt x="13256" y="4665"/>
                    <a:pt x="13391" y="2512"/>
                  </a:cubicBezTo>
                  <a:lnTo>
                    <a:pt x="13842" y="2512"/>
                  </a:lnTo>
                  <a:cubicBezTo>
                    <a:pt x="14068" y="2512"/>
                    <a:pt x="14279" y="2332"/>
                    <a:pt x="14279" y="2091"/>
                  </a:cubicBezTo>
                  <a:lnTo>
                    <a:pt x="14279" y="422"/>
                  </a:lnTo>
                  <a:cubicBezTo>
                    <a:pt x="14279" y="195"/>
                    <a:pt x="14068" y="0"/>
                    <a:pt x="13842" y="0"/>
                  </a:cubicBezTo>
                  <a:lnTo>
                    <a:pt x="12157" y="0"/>
                  </a:lnTo>
                  <a:cubicBezTo>
                    <a:pt x="11932" y="0"/>
                    <a:pt x="11751" y="195"/>
                    <a:pt x="11751" y="422"/>
                  </a:cubicBezTo>
                  <a:lnTo>
                    <a:pt x="11751" y="2091"/>
                  </a:lnTo>
                  <a:cubicBezTo>
                    <a:pt x="11751" y="2332"/>
                    <a:pt x="11932" y="2512"/>
                    <a:pt x="12157" y="2512"/>
                  </a:cubicBezTo>
                  <a:lnTo>
                    <a:pt x="12564" y="2512"/>
                  </a:lnTo>
                  <a:cubicBezTo>
                    <a:pt x="12353" y="5327"/>
                    <a:pt x="10006" y="7538"/>
                    <a:pt x="7147" y="7538"/>
                  </a:cubicBezTo>
                  <a:cubicBezTo>
                    <a:pt x="4289" y="7538"/>
                    <a:pt x="1942" y="5327"/>
                    <a:pt x="1715" y="2512"/>
                  </a:cubicBezTo>
                  <a:lnTo>
                    <a:pt x="2122" y="2512"/>
                  </a:lnTo>
                  <a:cubicBezTo>
                    <a:pt x="2347" y="2512"/>
                    <a:pt x="2543" y="2332"/>
                    <a:pt x="2543" y="2091"/>
                  </a:cubicBezTo>
                  <a:lnTo>
                    <a:pt x="2543" y="422"/>
                  </a:lnTo>
                  <a:cubicBezTo>
                    <a:pt x="2543" y="195"/>
                    <a:pt x="2347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565126" y="2117468"/>
              <a:ext cx="112801" cy="46695"/>
            </a:xfrm>
            <a:custGeom>
              <a:rect b="b" l="l" r="r" t="t"/>
              <a:pathLst>
                <a:path extrusionOk="0" h="1732" w="4184">
                  <a:moveTo>
                    <a:pt x="407" y="1"/>
                  </a:moveTo>
                  <a:cubicBezTo>
                    <a:pt x="181" y="1"/>
                    <a:pt x="0" y="181"/>
                    <a:pt x="0" y="422"/>
                  </a:cubicBezTo>
                  <a:lnTo>
                    <a:pt x="0" y="1731"/>
                  </a:lnTo>
                  <a:lnTo>
                    <a:pt x="4183" y="1731"/>
                  </a:lnTo>
                  <a:lnTo>
                    <a:pt x="4183" y="422"/>
                  </a:lnTo>
                  <a:cubicBezTo>
                    <a:pt x="4183" y="181"/>
                    <a:pt x="3988" y="1"/>
                    <a:pt x="3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518890" y="2186432"/>
              <a:ext cx="205273" cy="247870"/>
            </a:xfrm>
            <a:custGeom>
              <a:rect b="b" l="l" r="r" t="t"/>
              <a:pathLst>
                <a:path extrusionOk="0" h="9194" w="7614">
                  <a:moveTo>
                    <a:pt x="1294" y="0"/>
                  </a:moveTo>
                  <a:cubicBezTo>
                    <a:pt x="1053" y="0"/>
                    <a:pt x="873" y="196"/>
                    <a:pt x="873" y="422"/>
                  </a:cubicBezTo>
                  <a:cubicBezTo>
                    <a:pt x="873" y="662"/>
                    <a:pt x="1053" y="843"/>
                    <a:pt x="1294" y="843"/>
                  </a:cubicBezTo>
                  <a:lnTo>
                    <a:pt x="1581" y="843"/>
                  </a:lnTo>
                  <a:cubicBezTo>
                    <a:pt x="1370" y="1836"/>
                    <a:pt x="889" y="2739"/>
                    <a:pt x="151" y="3476"/>
                  </a:cubicBezTo>
                  <a:cubicBezTo>
                    <a:pt x="0" y="3641"/>
                    <a:pt x="0" y="3898"/>
                    <a:pt x="151" y="4063"/>
                  </a:cubicBezTo>
                  <a:cubicBezTo>
                    <a:pt x="1415" y="5326"/>
                    <a:pt x="1942" y="6771"/>
                    <a:pt x="2558" y="8441"/>
                  </a:cubicBezTo>
                  <a:cubicBezTo>
                    <a:pt x="2648" y="8652"/>
                    <a:pt x="2739" y="8877"/>
                    <a:pt x="2814" y="9103"/>
                  </a:cubicBezTo>
                  <a:cubicBezTo>
                    <a:pt x="2995" y="9148"/>
                    <a:pt x="3190" y="9178"/>
                    <a:pt x="3386" y="9194"/>
                  </a:cubicBezTo>
                  <a:lnTo>
                    <a:pt x="3386" y="4108"/>
                  </a:lnTo>
                  <a:cubicBezTo>
                    <a:pt x="2889" y="3942"/>
                    <a:pt x="2544" y="3476"/>
                    <a:pt x="2544" y="2935"/>
                  </a:cubicBezTo>
                  <a:cubicBezTo>
                    <a:pt x="2544" y="2243"/>
                    <a:pt x="3115" y="1685"/>
                    <a:pt x="3807" y="1685"/>
                  </a:cubicBezTo>
                  <a:cubicBezTo>
                    <a:pt x="4499" y="1685"/>
                    <a:pt x="5056" y="2243"/>
                    <a:pt x="5056" y="2935"/>
                  </a:cubicBezTo>
                  <a:cubicBezTo>
                    <a:pt x="5056" y="3476"/>
                    <a:pt x="4710" y="3942"/>
                    <a:pt x="4213" y="4108"/>
                  </a:cubicBezTo>
                  <a:lnTo>
                    <a:pt x="4213" y="9194"/>
                  </a:lnTo>
                  <a:cubicBezTo>
                    <a:pt x="4409" y="9178"/>
                    <a:pt x="4604" y="9148"/>
                    <a:pt x="4785" y="9103"/>
                  </a:cubicBezTo>
                  <a:cubicBezTo>
                    <a:pt x="4875" y="8877"/>
                    <a:pt x="4951" y="8652"/>
                    <a:pt x="5041" y="8441"/>
                  </a:cubicBezTo>
                  <a:cubicBezTo>
                    <a:pt x="5657" y="6771"/>
                    <a:pt x="6185" y="5326"/>
                    <a:pt x="7448" y="4063"/>
                  </a:cubicBezTo>
                  <a:cubicBezTo>
                    <a:pt x="7613" y="3898"/>
                    <a:pt x="7613" y="3641"/>
                    <a:pt x="7448" y="3476"/>
                  </a:cubicBezTo>
                  <a:cubicBezTo>
                    <a:pt x="6711" y="2739"/>
                    <a:pt x="6229" y="1836"/>
                    <a:pt x="6018" y="843"/>
                  </a:cubicBezTo>
                  <a:lnTo>
                    <a:pt x="6305" y="843"/>
                  </a:lnTo>
                  <a:cubicBezTo>
                    <a:pt x="6546" y="843"/>
                    <a:pt x="6726" y="662"/>
                    <a:pt x="6726" y="422"/>
                  </a:cubicBezTo>
                  <a:cubicBezTo>
                    <a:pt x="6726" y="196"/>
                    <a:pt x="6546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47"/>
          <p:cNvSpPr/>
          <p:nvPr/>
        </p:nvSpPr>
        <p:spPr>
          <a:xfrm>
            <a:off x="5169549" y="3075888"/>
            <a:ext cx="539400" cy="53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47"/>
          <p:cNvGrpSpPr/>
          <p:nvPr/>
        </p:nvGrpSpPr>
        <p:grpSpPr>
          <a:xfrm>
            <a:off x="5281017" y="3176039"/>
            <a:ext cx="356550" cy="356909"/>
            <a:chOff x="3934666" y="2113020"/>
            <a:chExt cx="374016" cy="374394"/>
          </a:xfrm>
        </p:grpSpPr>
        <p:sp>
          <p:nvSpPr>
            <p:cNvPr id="895" name="Google Shape;895;p47"/>
            <p:cNvSpPr/>
            <p:nvPr/>
          </p:nvSpPr>
          <p:spPr>
            <a:xfrm>
              <a:off x="4175608" y="2246068"/>
              <a:ext cx="133075" cy="65728"/>
            </a:xfrm>
            <a:custGeom>
              <a:rect b="b" l="l" r="r" t="t"/>
              <a:pathLst>
                <a:path extrusionOk="0" h="2438" w="4936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4175608" y="2355579"/>
              <a:ext cx="133075" cy="66133"/>
            </a:xfrm>
            <a:custGeom>
              <a:rect b="b" l="l" r="r" t="t"/>
              <a:pathLst>
                <a:path extrusionOk="0" h="2453" w="4936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4044204" y="2267986"/>
              <a:ext cx="21918" cy="21918"/>
            </a:xfrm>
            <a:custGeom>
              <a:rect b="b" l="l" r="r" t="t"/>
              <a:pathLst>
                <a:path extrusionOk="0" h="813" w="813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4027975" y="2311769"/>
              <a:ext cx="54378" cy="21945"/>
            </a:xfrm>
            <a:custGeom>
              <a:rect b="b" l="l" r="r" t="t"/>
              <a:pathLst>
                <a:path extrusionOk="0" h="814" w="2017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000394" y="2224176"/>
              <a:ext cx="109538" cy="87620"/>
            </a:xfrm>
            <a:custGeom>
              <a:rect b="b" l="l" r="r" t="t"/>
              <a:pathLst>
                <a:path extrusionOk="0" h="3250" w="4063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3934666" y="2178748"/>
              <a:ext cx="240968" cy="242964"/>
            </a:xfrm>
            <a:custGeom>
              <a:rect b="b" l="l" r="r" t="t"/>
              <a:pathLst>
                <a:path extrusionOk="0" h="9012" w="8938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934666" y="2443603"/>
              <a:ext cx="240968" cy="43810"/>
            </a:xfrm>
            <a:custGeom>
              <a:rect b="b" l="l" r="r" t="t"/>
              <a:pathLst>
                <a:path extrusionOk="0" h="1625" w="8938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934666" y="2113020"/>
              <a:ext cx="240968" cy="43837"/>
            </a:xfrm>
            <a:custGeom>
              <a:rect b="b" l="l" r="r" t="t"/>
              <a:pathLst>
                <a:path extrusionOk="0" h="1626" w="8938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573337" y="1339247"/>
            <a:ext cx="240781" cy="367005"/>
            <a:chOff x="6424395" y="3330668"/>
            <a:chExt cx="260811" cy="397579"/>
          </a:xfrm>
        </p:grpSpPr>
        <p:sp>
          <p:nvSpPr>
            <p:cNvPr id="904" name="Google Shape;904;p47"/>
            <p:cNvSpPr/>
            <p:nvPr/>
          </p:nvSpPr>
          <p:spPr>
            <a:xfrm>
              <a:off x="6529863" y="3439802"/>
              <a:ext cx="53947" cy="38148"/>
            </a:xfrm>
            <a:custGeom>
              <a:rect b="b" l="l" r="r" t="t"/>
              <a:pathLst>
                <a:path extrusionOk="0" h="1415" w="2001">
                  <a:moveTo>
                    <a:pt x="602" y="0"/>
                  </a:moveTo>
                  <a:lnTo>
                    <a:pt x="0" y="588"/>
                  </a:lnTo>
                  <a:lnTo>
                    <a:pt x="1204" y="1190"/>
                  </a:lnTo>
                  <a:cubicBezTo>
                    <a:pt x="1294" y="1234"/>
                    <a:pt x="1369" y="1324"/>
                    <a:pt x="1414" y="1415"/>
                  </a:cubicBezTo>
                  <a:lnTo>
                    <a:pt x="2001" y="828"/>
                  </a:lnTo>
                  <a:lnTo>
                    <a:pt x="813" y="227"/>
                  </a:lnTo>
                  <a:cubicBezTo>
                    <a:pt x="707" y="181"/>
                    <a:pt x="632" y="91"/>
                    <a:pt x="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6424395" y="3330668"/>
              <a:ext cx="260811" cy="279521"/>
            </a:xfrm>
            <a:custGeom>
              <a:rect b="b" l="l" r="r" t="t"/>
              <a:pathLst>
                <a:path extrusionOk="0" h="10368" w="9674">
                  <a:moveTo>
                    <a:pt x="5782" y="1727"/>
                  </a:moveTo>
                  <a:cubicBezTo>
                    <a:pt x="5871" y="1727"/>
                    <a:pt x="5959" y="1754"/>
                    <a:pt x="6033" y="1807"/>
                  </a:cubicBezTo>
                  <a:cubicBezTo>
                    <a:pt x="6199" y="1942"/>
                    <a:pt x="6259" y="2168"/>
                    <a:pt x="6169" y="2349"/>
                  </a:cubicBezTo>
                  <a:lnTo>
                    <a:pt x="5491" y="3703"/>
                  </a:lnTo>
                  <a:lnTo>
                    <a:pt x="6831" y="4365"/>
                  </a:lnTo>
                  <a:cubicBezTo>
                    <a:pt x="6966" y="4425"/>
                    <a:pt x="7042" y="4545"/>
                    <a:pt x="7072" y="4680"/>
                  </a:cubicBezTo>
                  <a:cubicBezTo>
                    <a:pt x="7086" y="4816"/>
                    <a:pt x="7042" y="4967"/>
                    <a:pt x="6951" y="5057"/>
                  </a:cubicBezTo>
                  <a:lnTo>
                    <a:pt x="4363" y="7659"/>
                  </a:lnTo>
                  <a:cubicBezTo>
                    <a:pt x="4277" y="7737"/>
                    <a:pt x="4161" y="7780"/>
                    <a:pt x="4047" y="7780"/>
                  </a:cubicBezTo>
                  <a:cubicBezTo>
                    <a:pt x="3962" y="7780"/>
                    <a:pt x="3877" y="7756"/>
                    <a:pt x="3806" y="7705"/>
                  </a:cubicBezTo>
                  <a:cubicBezTo>
                    <a:pt x="3626" y="7569"/>
                    <a:pt x="3565" y="7344"/>
                    <a:pt x="3671" y="7148"/>
                  </a:cubicBezTo>
                  <a:lnTo>
                    <a:pt x="4333" y="5809"/>
                  </a:lnTo>
                  <a:lnTo>
                    <a:pt x="2994" y="5147"/>
                  </a:lnTo>
                  <a:cubicBezTo>
                    <a:pt x="2873" y="5071"/>
                    <a:pt x="2783" y="4967"/>
                    <a:pt x="2769" y="4831"/>
                  </a:cubicBezTo>
                  <a:cubicBezTo>
                    <a:pt x="2739" y="4680"/>
                    <a:pt x="2783" y="4545"/>
                    <a:pt x="2889" y="4455"/>
                  </a:cubicBezTo>
                  <a:lnTo>
                    <a:pt x="5477" y="1852"/>
                  </a:lnTo>
                  <a:cubicBezTo>
                    <a:pt x="5560" y="1768"/>
                    <a:pt x="5671" y="1727"/>
                    <a:pt x="5782" y="1727"/>
                  </a:cubicBezTo>
                  <a:close/>
                  <a:moveTo>
                    <a:pt x="4920" y="8638"/>
                  </a:moveTo>
                  <a:cubicBezTo>
                    <a:pt x="5160" y="8638"/>
                    <a:pt x="5341" y="8833"/>
                    <a:pt x="5341" y="9074"/>
                  </a:cubicBezTo>
                  <a:cubicBezTo>
                    <a:pt x="5341" y="9314"/>
                    <a:pt x="5160" y="9510"/>
                    <a:pt x="4920" y="9510"/>
                  </a:cubicBezTo>
                  <a:cubicBezTo>
                    <a:pt x="4679" y="9510"/>
                    <a:pt x="4484" y="9314"/>
                    <a:pt x="4484" y="9074"/>
                  </a:cubicBezTo>
                  <a:cubicBezTo>
                    <a:pt x="4484" y="8833"/>
                    <a:pt x="4679" y="8638"/>
                    <a:pt x="4920" y="8638"/>
                  </a:cubicBezTo>
                  <a:close/>
                  <a:moveTo>
                    <a:pt x="4909" y="0"/>
                  </a:moveTo>
                  <a:cubicBezTo>
                    <a:pt x="4577" y="0"/>
                    <a:pt x="4238" y="35"/>
                    <a:pt x="3896" y="107"/>
                  </a:cubicBezTo>
                  <a:cubicBezTo>
                    <a:pt x="2046" y="498"/>
                    <a:pt x="586" y="2002"/>
                    <a:pt x="241" y="3868"/>
                  </a:cubicBezTo>
                  <a:cubicBezTo>
                    <a:pt x="0" y="5192"/>
                    <a:pt x="301" y="6501"/>
                    <a:pt x="1084" y="7569"/>
                  </a:cubicBezTo>
                  <a:cubicBezTo>
                    <a:pt x="1610" y="8291"/>
                    <a:pt x="1896" y="9059"/>
                    <a:pt x="1896" y="9811"/>
                  </a:cubicBezTo>
                  <a:lnTo>
                    <a:pt x="1896" y="10367"/>
                  </a:lnTo>
                  <a:lnTo>
                    <a:pt x="7944" y="10367"/>
                  </a:lnTo>
                  <a:lnTo>
                    <a:pt x="7944" y="9811"/>
                  </a:lnTo>
                  <a:cubicBezTo>
                    <a:pt x="7944" y="9043"/>
                    <a:pt x="8215" y="8277"/>
                    <a:pt x="8727" y="7599"/>
                  </a:cubicBezTo>
                  <a:cubicBezTo>
                    <a:pt x="9343" y="6772"/>
                    <a:pt x="9674" y="5794"/>
                    <a:pt x="9674" y="4756"/>
                  </a:cubicBezTo>
                  <a:cubicBezTo>
                    <a:pt x="9674" y="2089"/>
                    <a:pt x="7499" y="0"/>
                    <a:pt x="4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6475511" y="3633699"/>
              <a:ext cx="163081" cy="47881"/>
            </a:xfrm>
            <a:custGeom>
              <a:rect b="b" l="l" r="r" t="t"/>
              <a:pathLst>
                <a:path extrusionOk="0" h="1776" w="6049">
                  <a:moveTo>
                    <a:pt x="0" y="0"/>
                  </a:moveTo>
                  <a:lnTo>
                    <a:pt x="0" y="451"/>
                  </a:lnTo>
                  <a:cubicBezTo>
                    <a:pt x="0" y="1174"/>
                    <a:pt x="572" y="1775"/>
                    <a:pt x="1294" y="1775"/>
                  </a:cubicBezTo>
                  <a:lnTo>
                    <a:pt x="4754" y="1775"/>
                  </a:lnTo>
                  <a:cubicBezTo>
                    <a:pt x="5461" y="1775"/>
                    <a:pt x="6048" y="1174"/>
                    <a:pt x="6048" y="451"/>
                  </a:cubicBezTo>
                  <a:lnTo>
                    <a:pt x="6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510775" y="3705089"/>
              <a:ext cx="92500" cy="23159"/>
            </a:xfrm>
            <a:custGeom>
              <a:rect b="b" l="l" r="r" t="t"/>
              <a:pathLst>
                <a:path extrusionOk="0" h="859" w="3431">
                  <a:moveTo>
                    <a:pt x="0" y="0"/>
                  </a:moveTo>
                  <a:cubicBezTo>
                    <a:pt x="392" y="512"/>
                    <a:pt x="1009" y="858"/>
                    <a:pt x="1716" y="858"/>
                  </a:cubicBezTo>
                  <a:cubicBezTo>
                    <a:pt x="2408" y="858"/>
                    <a:pt x="3040" y="512"/>
                    <a:pt x="3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47"/>
          <p:cNvGrpSpPr/>
          <p:nvPr/>
        </p:nvGrpSpPr>
        <p:grpSpPr>
          <a:xfrm>
            <a:off x="5257673" y="1977084"/>
            <a:ext cx="363155" cy="349173"/>
            <a:chOff x="3153824" y="2734448"/>
            <a:chExt cx="380945" cy="366279"/>
          </a:xfrm>
        </p:grpSpPr>
        <p:sp>
          <p:nvSpPr>
            <p:cNvPr id="909" name="Google Shape;909;p47"/>
            <p:cNvSpPr/>
            <p:nvPr/>
          </p:nvSpPr>
          <p:spPr>
            <a:xfrm>
              <a:off x="3153824" y="2856172"/>
              <a:ext cx="236924" cy="244554"/>
            </a:xfrm>
            <a:custGeom>
              <a:rect b="b" l="l" r="r" t="t"/>
              <a:pathLst>
                <a:path extrusionOk="0" h="9071" w="8788">
                  <a:moveTo>
                    <a:pt x="6572" y="0"/>
                  </a:moveTo>
                  <a:cubicBezTo>
                    <a:pt x="5851" y="0"/>
                    <a:pt x="5133" y="267"/>
                    <a:pt x="4605" y="796"/>
                  </a:cubicBezTo>
                  <a:lnTo>
                    <a:pt x="1100" y="4316"/>
                  </a:lnTo>
                  <a:cubicBezTo>
                    <a:pt x="1" y="5399"/>
                    <a:pt x="1" y="7160"/>
                    <a:pt x="1100" y="8258"/>
                  </a:cubicBezTo>
                  <a:cubicBezTo>
                    <a:pt x="1641" y="8800"/>
                    <a:pt x="2352" y="9070"/>
                    <a:pt x="3063" y="9070"/>
                  </a:cubicBezTo>
                  <a:cubicBezTo>
                    <a:pt x="3774" y="9070"/>
                    <a:pt x="4484" y="8800"/>
                    <a:pt x="5026" y="8258"/>
                  </a:cubicBezTo>
                  <a:lnTo>
                    <a:pt x="8111" y="5189"/>
                  </a:lnTo>
                  <a:lnTo>
                    <a:pt x="8111" y="5189"/>
                  </a:lnTo>
                  <a:cubicBezTo>
                    <a:pt x="7956" y="5206"/>
                    <a:pt x="7810" y="5213"/>
                    <a:pt x="7672" y="5213"/>
                  </a:cubicBezTo>
                  <a:cubicBezTo>
                    <a:pt x="6838" y="5213"/>
                    <a:pt x="6334" y="4940"/>
                    <a:pt x="6139" y="4888"/>
                  </a:cubicBezTo>
                  <a:lnTo>
                    <a:pt x="3913" y="7130"/>
                  </a:lnTo>
                  <a:cubicBezTo>
                    <a:pt x="3680" y="7363"/>
                    <a:pt x="3371" y="7480"/>
                    <a:pt x="3063" y="7480"/>
                  </a:cubicBezTo>
                  <a:cubicBezTo>
                    <a:pt x="2755" y="7480"/>
                    <a:pt x="2446" y="7363"/>
                    <a:pt x="2213" y="7130"/>
                  </a:cubicBezTo>
                  <a:cubicBezTo>
                    <a:pt x="1746" y="6663"/>
                    <a:pt x="1746" y="5911"/>
                    <a:pt x="2213" y="5445"/>
                  </a:cubicBezTo>
                  <a:lnTo>
                    <a:pt x="5734" y="1925"/>
                  </a:lnTo>
                  <a:cubicBezTo>
                    <a:pt x="5961" y="1697"/>
                    <a:pt x="6269" y="1580"/>
                    <a:pt x="6578" y="1580"/>
                  </a:cubicBezTo>
                  <a:cubicBezTo>
                    <a:pt x="6882" y="1580"/>
                    <a:pt x="7187" y="1693"/>
                    <a:pt x="7419" y="1925"/>
                  </a:cubicBezTo>
                  <a:cubicBezTo>
                    <a:pt x="7449" y="1969"/>
                    <a:pt x="7479" y="2015"/>
                    <a:pt x="7509" y="2045"/>
                  </a:cubicBezTo>
                  <a:cubicBezTo>
                    <a:pt x="7690" y="2029"/>
                    <a:pt x="7840" y="2059"/>
                    <a:pt x="7975" y="1925"/>
                  </a:cubicBezTo>
                  <a:lnTo>
                    <a:pt x="8787" y="1112"/>
                  </a:lnTo>
                  <a:cubicBezTo>
                    <a:pt x="8713" y="1006"/>
                    <a:pt x="8637" y="901"/>
                    <a:pt x="8547" y="796"/>
                  </a:cubicBezTo>
                  <a:cubicBezTo>
                    <a:pt x="8007" y="264"/>
                    <a:pt x="7288" y="0"/>
                    <a:pt x="6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3301483" y="2734448"/>
              <a:ext cx="233285" cy="240888"/>
            </a:xfrm>
            <a:custGeom>
              <a:rect b="b" l="l" r="r" t="t"/>
              <a:pathLst>
                <a:path extrusionOk="0" h="8935" w="8653">
                  <a:moveTo>
                    <a:pt x="5603" y="0"/>
                  </a:moveTo>
                  <a:cubicBezTo>
                    <a:pt x="4890" y="0"/>
                    <a:pt x="4176" y="271"/>
                    <a:pt x="3627" y="813"/>
                  </a:cubicBezTo>
                  <a:lnTo>
                    <a:pt x="693" y="3746"/>
                  </a:lnTo>
                  <a:cubicBezTo>
                    <a:pt x="845" y="3729"/>
                    <a:pt x="990" y="3721"/>
                    <a:pt x="1126" y="3721"/>
                  </a:cubicBezTo>
                  <a:cubicBezTo>
                    <a:pt x="1954" y="3721"/>
                    <a:pt x="2468" y="3995"/>
                    <a:pt x="2648" y="4047"/>
                  </a:cubicBezTo>
                  <a:lnTo>
                    <a:pt x="4755" y="1940"/>
                  </a:lnTo>
                  <a:cubicBezTo>
                    <a:pt x="4988" y="1707"/>
                    <a:pt x="5293" y="1591"/>
                    <a:pt x="5598" y="1591"/>
                  </a:cubicBezTo>
                  <a:cubicBezTo>
                    <a:pt x="5902" y="1591"/>
                    <a:pt x="6207" y="1707"/>
                    <a:pt x="6440" y="1940"/>
                  </a:cubicBezTo>
                  <a:cubicBezTo>
                    <a:pt x="6907" y="2407"/>
                    <a:pt x="6907" y="3160"/>
                    <a:pt x="6440" y="3625"/>
                  </a:cubicBezTo>
                  <a:lnTo>
                    <a:pt x="3717" y="6364"/>
                  </a:lnTo>
                  <a:lnTo>
                    <a:pt x="3070" y="7011"/>
                  </a:lnTo>
                  <a:cubicBezTo>
                    <a:pt x="2842" y="7239"/>
                    <a:pt x="2535" y="7355"/>
                    <a:pt x="2226" y="7355"/>
                  </a:cubicBezTo>
                  <a:cubicBezTo>
                    <a:pt x="1922" y="7355"/>
                    <a:pt x="1616" y="7242"/>
                    <a:pt x="1385" y="7011"/>
                  </a:cubicBezTo>
                  <a:cubicBezTo>
                    <a:pt x="1340" y="6966"/>
                    <a:pt x="1310" y="6921"/>
                    <a:pt x="1280" y="6891"/>
                  </a:cubicBezTo>
                  <a:cubicBezTo>
                    <a:pt x="1114" y="6905"/>
                    <a:pt x="949" y="6875"/>
                    <a:pt x="813" y="7011"/>
                  </a:cubicBezTo>
                  <a:lnTo>
                    <a:pt x="0" y="7824"/>
                  </a:lnTo>
                  <a:cubicBezTo>
                    <a:pt x="76" y="7928"/>
                    <a:pt x="151" y="8034"/>
                    <a:pt x="257" y="8139"/>
                  </a:cubicBezTo>
                  <a:cubicBezTo>
                    <a:pt x="789" y="8672"/>
                    <a:pt x="1504" y="8935"/>
                    <a:pt x="2219" y="8935"/>
                  </a:cubicBezTo>
                  <a:cubicBezTo>
                    <a:pt x="2940" y="8935"/>
                    <a:pt x="3662" y="8668"/>
                    <a:pt x="4199" y="8139"/>
                  </a:cubicBezTo>
                  <a:lnTo>
                    <a:pt x="7569" y="4754"/>
                  </a:lnTo>
                  <a:cubicBezTo>
                    <a:pt x="8652" y="3671"/>
                    <a:pt x="8652" y="1896"/>
                    <a:pt x="7569" y="813"/>
                  </a:cubicBezTo>
                  <a:cubicBezTo>
                    <a:pt x="7027" y="271"/>
                    <a:pt x="6316" y="0"/>
                    <a:pt x="5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47"/>
          <p:cNvGrpSpPr/>
          <p:nvPr/>
        </p:nvGrpSpPr>
        <p:grpSpPr>
          <a:xfrm>
            <a:off x="3512580" y="2576605"/>
            <a:ext cx="356550" cy="356909"/>
            <a:chOff x="4813643" y="2113020"/>
            <a:chExt cx="374016" cy="374394"/>
          </a:xfrm>
        </p:grpSpPr>
        <p:sp>
          <p:nvSpPr>
            <p:cNvPr id="912" name="Google Shape;912;p47"/>
            <p:cNvSpPr/>
            <p:nvPr/>
          </p:nvSpPr>
          <p:spPr>
            <a:xfrm>
              <a:off x="4813643" y="2244827"/>
              <a:ext cx="374016" cy="110779"/>
            </a:xfrm>
            <a:custGeom>
              <a:rect b="b" l="l" r="r" t="t"/>
              <a:pathLst>
                <a:path extrusionOk="0" h="4109" w="13873">
                  <a:moveTo>
                    <a:pt x="2062" y="1641"/>
                  </a:moveTo>
                  <a:cubicBezTo>
                    <a:pt x="2287" y="1641"/>
                    <a:pt x="2468" y="1836"/>
                    <a:pt x="2468" y="2063"/>
                  </a:cubicBezTo>
                  <a:cubicBezTo>
                    <a:pt x="2468" y="2273"/>
                    <a:pt x="2287" y="2468"/>
                    <a:pt x="2062" y="2468"/>
                  </a:cubicBezTo>
                  <a:cubicBezTo>
                    <a:pt x="1836" y="2468"/>
                    <a:pt x="1656" y="2273"/>
                    <a:pt x="1656" y="2063"/>
                  </a:cubicBezTo>
                  <a:cubicBezTo>
                    <a:pt x="1656" y="1836"/>
                    <a:pt x="1836" y="1641"/>
                    <a:pt x="2062" y="1641"/>
                  </a:cubicBezTo>
                  <a:close/>
                  <a:moveTo>
                    <a:pt x="3687" y="1641"/>
                  </a:moveTo>
                  <a:cubicBezTo>
                    <a:pt x="3912" y="1641"/>
                    <a:pt x="4093" y="1836"/>
                    <a:pt x="4093" y="2063"/>
                  </a:cubicBezTo>
                  <a:cubicBezTo>
                    <a:pt x="4093" y="2273"/>
                    <a:pt x="3912" y="2468"/>
                    <a:pt x="3687" y="2468"/>
                  </a:cubicBezTo>
                  <a:cubicBezTo>
                    <a:pt x="3461" y="2468"/>
                    <a:pt x="3280" y="2273"/>
                    <a:pt x="3280" y="2063"/>
                  </a:cubicBezTo>
                  <a:cubicBezTo>
                    <a:pt x="3280" y="1836"/>
                    <a:pt x="3461" y="1641"/>
                    <a:pt x="3687" y="1641"/>
                  </a:cubicBezTo>
                  <a:close/>
                  <a:moveTo>
                    <a:pt x="10187" y="1641"/>
                  </a:moveTo>
                  <a:cubicBezTo>
                    <a:pt x="10412" y="1641"/>
                    <a:pt x="10592" y="1836"/>
                    <a:pt x="10592" y="2063"/>
                  </a:cubicBezTo>
                  <a:cubicBezTo>
                    <a:pt x="10592" y="2273"/>
                    <a:pt x="10412" y="2468"/>
                    <a:pt x="10187" y="2468"/>
                  </a:cubicBezTo>
                  <a:cubicBezTo>
                    <a:pt x="9961" y="2468"/>
                    <a:pt x="9780" y="2273"/>
                    <a:pt x="9780" y="2063"/>
                  </a:cubicBezTo>
                  <a:cubicBezTo>
                    <a:pt x="9780" y="1836"/>
                    <a:pt x="9961" y="1641"/>
                    <a:pt x="10187" y="1641"/>
                  </a:cubicBezTo>
                  <a:close/>
                  <a:moveTo>
                    <a:pt x="11812" y="1641"/>
                  </a:moveTo>
                  <a:cubicBezTo>
                    <a:pt x="12037" y="1641"/>
                    <a:pt x="12217" y="1836"/>
                    <a:pt x="12217" y="2063"/>
                  </a:cubicBezTo>
                  <a:cubicBezTo>
                    <a:pt x="12217" y="2273"/>
                    <a:pt x="12037" y="2468"/>
                    <a:pt x="11812" y="2468"/>
                  </a:cubicBezTo>
                  <a:cubicBezTo>
                    <a:pt x="11585" y="2468"/>
                    <a:pt x="11405" y="2273"/>
                    <a:pt x="11405" y="2063"/>
                  </a:cubicBezTo>
                  <a:cubicBezTo>
                    <a:pt x="11405" y="1836"/>
                    <a:pt x="11585" y="1641"/>
                    <a:pt x="11812" y="1641"/>
                  </a:cubicBezTo>
                  <a:close/>
                  <a:moveTo>
                    <a:pt x="8569" y="836"/>
                  </a:moveTo>
                  <a:cubicBezTo>
                    <a:pt x="8628" y="836"/>
                    <a:pt x="8687" y="848"/>
                    <a:pt x="8743" y="873"/>
                  </a:cubicBezTo>
                  <a:cubicBezTo>
                    <a:pt x="8953" y="979"/>
                    <a:pt x="9028" y="1220"/>
                    <a:pt x="8923" y="1431"/>
                  </a:cubicBezTo>
                  <a:lnTo>
                    <a:pt x="8111" y="3056"/>
                  </a:lnTo>
                  <a:cubicBezTo>
                    <a:pt x="8050" y="3190"/>
                    <a:pt x="7900" y="3281"/>
                    <a:pt x="7750" y="3281"/>
                  </a:cubicBezTo>
                  <a:cubicBezTo>
                    <a:pt x="7599" y="3281"/>
                    <a:pt x="7463" y="3190"/>
                    <a:pt x="7388" y="3056"/>
                  </a:cubicBezTo>
                  <a:lnTo>
                    <a:pt x="6937" y="2153"/>
                  </a:lnTo>
                  <a:lnTo>
                    <a:pt x="6486" y="3056"/>
                  </a:lnTo>
                  <a:cubicBezTo>
                    <a:pt x="6418" y="3191"/>
                    <a:pt x="6271" y="3259"/>
                    <a:pt x="6124" y="3259"/>
                  </a:cubicBezTo>
                  <a:cubicBezTo>
                    <a:pt x="5977" y="3259"/>
                    <a:pt x="5831" y="3191"/>
                    <a:pt x="5764" y="3056"/>
                  </a:cubicBezTo>
                  <a:lnTo>
                    <a:pt x="4951" y="1431"/>
                  </a:lnTo>
                  <a:cubicBezTo>
                    <a:pt x="4845" y="1220"/>
                    <a:pt x="4935" y="979"/>
                    <a:pt x="5132" y="873"/>
                  </a:cubicBezTo>
                  <a:cubicBezTo>
                    <a:pt x="5187" y="848"/>
                    <a:pt x="5247" y="836"/>
                    <a:pt x="5307" y="836"/>
                  </a:cubicBezTo>
                  <a:cubicBezTo>
                    <a:pt x="5458" y="836"/>
                    <a:pt x="5609" y="914"/>
                    <a:pt x="5673" y="1054"/>
                  </a:cubicBezTo>
                  <a:lnTo>
                    <a:pt x="6125" y="1957"/>
                  </a:lnTo>
                  <a:lnTo>
                    <a:pt x="6576" y="1054"/>
                  </a:lnTo>
                  <a:cubicBezTo>
                    <a:pt x="6643" y="919"/>
                    <a:pt x="6790" y="851"/>
                    <a:pt x="6937" y="851"/>
                  </a:cubicBezTo>
                  <a:cubicBezTo>
                    <a:pt x="7083" y="851"/>
                    <a:pt x="7230" y="919"/>
                    <a:pt x="7298" y="1054"/>
                  </a:cubicBezTo>
                  <a:lnTo>
                    <a:pt x="7750" y="1957"/>
                  </a:lnTo>
                  <a:lnTo>
                    <a:pt x="8201" y="1054"/>
                  </a:lnTo>
                  <a:cubicBezTo>
                    <a:pt x="8276" y="914"/>
                    <a:pt x="8421" y="836"/>
                    <a:pt x="8569" y="836"/>
                  </a:cubicBezTo>
                  <a:close/>
                  <a:moveTo>
                    <a:pt x="407" y="1"/>
                  </a:moveTo>
                  <a:cubicBezTo>
                    <a:pt x="181" y="1"/>
                    <a:pt x="1" y="181"/>
                    <a:pt x="1" y="408"/>
                  </a:cubicBezTo>
                  <a:lnTo>
                    <a:pt x="1" y="3702"/>
                  </a:lnTo>
                  <a:cubicBezTo>
                    <a:pt x="1" y="3928"/>
                    <a:pt x="181" y="4109"/>
                    <a:pt x="407" y="4109"/>
                  </a:cubicBezTo>
                  <a:lnTo>
                    <a:pt x="13467" y="4109"/>
                  </a:lnTo>
                  <a:cubicBezTo>
                    <a:pt x="13692" y="4109"/>
                    <a:pt x="13872" y="3928"/>
                    <a:pt x="13872" y="3702"/>
                  </a:cubicBezTo>
                  <a:lnTo>
                    <a:pt x="13872" y="408"/>
                  </a:lnTo>
                  <a:cubicBezTo>
                    <a:pt x="13872" y="181"/>
                    <a:pt x="13692" y="1"/>
                    <a:pt x="13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4878158" y="2117468"/>
              <a:ext cx="74248" cy="54810"/>
            </a:xfrm>
            <a:custGeom>
              <a:rect b="b" l="l" r="r" t="t"/>
              <a:pathLst>
                <a:path extrusionOk="0" h="2033" w="2754">
                  <a:moveTo>
                    <a:pt x="2753" y="1"/>
                  </a:moveTo>
                  <a:lnTo>
                    <a:pt x="2753" y="1"/>
                  </a:lnTo>
                  <a:cubicBezTo>
                    <a:pt x="1716" y="271"/>
                    <a:pt x="783" y="873"/>
                    <a:pt x="0" y="1551"/>
                  </a:cubicBezTo>
                  <a:cubicBezTo>
                    <a:pt x="496" y="1746"/>
                    <a:pt x="1068" y="1912"/>
                    <a:pt x="1716" y="2032"/>
                  </a:cubicBezTo>
                  <a:cubicBezTo>
                    <a:pt x="2001" y="1264"/>
                    <a:pt x="2347" y="498"/>
                    <a:pt x="2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4932078" y="2196596"/>
              <a:ext cx="57640" cy="26367"/>
            </a:xfrm>
            <a:custGeom>
              <a:rect b="b" l="l" r="r" t="t"/>
              <a:pathLst>
                <a:path extrusionOk="0" h="978" w="2138">
                  <a:moveTo>
                    <a:pt x="242" y="0"/>
                  </a:moveTo>
                  <a:cubicBezTo>
                    <a:pt x="151" y="315"/>
                    <a:pt x="77" y="632"/>
                    <a:pt x="1" y="977"/>
                  </a:cubicBezTo>
                  <a:lnTo>
                    <a:pt x="2137" y="977"/>
                  </a:lnTo>
                  <a:lnTo>
                    <a:pt x="2137" y="150"/>
                  </a:lnTo>
                  <a:cubicBezTo>
                    <a:pt x="1475" y="135"/>
                    <a:pt x="843" y="9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4945882" y="2113020"/>
              <a:ext cx="43837" cy="65755"/>
            </a:xfrm>
            <a:custGeom>
              <a:rect b="b" l="l" r="r" t="t"/>
              <a:pathLst>
                <a:path extrusionOk="0" h="2439" w="1626">
                  <a:moveTo>
                    <a:pt x="1625" y="1"/>
                  </a:moveTo>
                  <a:cubicBezTo>
                    <a:pt x="993" y="271"/>
                    <a:pt x="437" y="1189"/>
                    <a:pt x="0" y="2318"/>
                  </a:cubicBezTo>
                  <a:cubicBezTo>
                    <a:pt x="528" y="2378"/>
                    <a:pt x="1069" y="2422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011583" y="2196596"/>
              <a:ext cx="57640" cy="26367"/>
            </a:xfrm>
            <a:custGeom>
              <a:rect b="b" l="l" r="r" t="t"/>
              <a:pathLst>
                <a:path extrusionOk="0" h="978" w="2138">
                  <a:moveTo>
                    <a:pt x="1896" y="0"/>
                  </a:moveTo>
                  <a:cubicBezTo>
                    <a:pt x="1295" y="90"/>
                    <a:pt x="663" y="135"/>
                    <a:pt x="1" y="150"/>
                  </a:cubicBezTo>
                  <a:lnTo>
                    <a:pt x="1" y="977"/>
                  </a:lnTo>
                  <a:lnTo>
                    <a:pt x="2137" y="977"/>
                  </a:lnTo>
                  <a:cubicBezTo>
                    <a:pt x="2063" y="632"/>
                    <a:pt x="1987" y="315"/>
                    <a:pt x="1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5084213" y="2176295"/>
              <a:ext cx="86029" cy="46668"/>
            </a:xfrm>
            <a:custGeom>
              <a:rect b="b" l="l" r="r" t="t"/>
              <a:pathLst>
                <a:path extrusionOk="0" h="1731" w="3191">
                  <a:moveTo>
                    <a:pt x="2061" y="1"/>
                  </a:moveTo>
                  <a:cubicBezTo>
                    <a:pt x="1489" y="256"/>
                    <a:pt x="783" y="467"/>
                    <a:pt x="0" y="617"/>
                  </a:cubicBezTo>
                  <a:cubicBezTo>
                    <a:pt x="105" y="978"/>
                    <a:pt x="195" y="1339"/>
                    <a:pt x="271" y="1730"/>
                  </a:cubicBezTo>
                  <a:lnTo>
                    <a:pt x="3190" y="1730"/>
                  </a:lnTo>
                  <a:cubicBezTo>
                    <a:pt x="2904" y="1084"/>
                    <a:pt x="2528" y="512"/>
                    <a:pt x="2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4831113" y="2176295"/>
              <a:ext cx="86002" cy="46668"/>
            </a:xfrm>
            <a:custGeom>
              <a:rect b="b" l="l" r="r" t="t"/>
              <a:pathLst>
                <a:path extrusionOk="0" h="1731" w="3190">
                  <a:moveTo>
                    <a:pt x="1128" y="1"/>
                  </a:moveTo>
                  <a:cubicBezTo>
                    <a:pt x="677" y="512"/>
                    <a:pt x="285" y="1084"/>
                    <a:pt x="0" y="1730"/>
                  </a:cubicBezTo>
                  <a:lnTo>
                    <a:pt x="2919" y="1730"/>
                  </a:lnTo>
                  <a:cubicBezTo>
                    <a:pt x="2994" y="1339"/>
                    <a:pt x="3084" y="978"/>
                    <a:pt x="3190" y="617"/>
                  </a:cubicBezTo>
                  <a:cubicBezTo>
                    <a:pt x="2407" y="467"/>
                    <a:pt x="1700" y="256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5011583" y="2113020"/>
              <a:ext cx="43837" cy="65755"/>
            </a:xfrm>
            <a:custGeom>
              <a:rect b="b" l="l" r="r" t="t"/>
              <a:pathLst>
                <a:path extrusionOk="0" h="2439" w="1626">
                  <a:moveTo>
                    <a:pt x="1" y="1"/>
                  </a:moveTo>
                  <a:lnTo>
                    <a:pt x="1" y="2438"/>
                  </a:lnTo>
                  <a:cubicBezTo>
                    <a:pt x="572" y="2422"/>
                    <a:pt x="1114" y="2378"/>
                    <a:pt x="1626" y="2318"/>
                  </a:cubicBezTo>
                  <a:cubicBezTo>
                    <a:pt x="1204" y="1189"/>
                    <a:pt x="633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048896" y="2117468"/>
              <a:ext cx="74275" cy="54810"/>
            </a:xfrm>
            <a:custGeom>
              <a:rect b="b" l="l" r="r" t="t"/>
              <a:pathLst>
                <a:path extrusionOk="0" h="2033" w="2755">
                  <a:moveTo>
                    <a:pt x="1" y="1"/>
                  </a:moveTo>
                  <a:lnTo>
                    <a:pt x="1" y="1"/>
                  </a:lnTo>
                  <a:cubicBezTo>
                    <a:pt x="408" y="498"/>
                    <a:pt x="753" y="1264"/>
                    <a:pt x="1054" y="2032"/>
                  </a:cubicBezTo>
                  <a:cubicBezTo>
                    <a:pt x="1686" y="1912"/>
                    <a:pt x="2273" y="1746"/>
                    <a:pt x="2755" y="1551"/>
                  </a:cubicBezTo>
                  <a:cubicBezTo>
                    <a:pt x="1972" y="873"/>
                    <a:pt x="1040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5011583" y="2377498"/>
              <a:ext cx="57640" cy="26367"/>
            </a:xfrm>
            <a:custGeom>
              <a:rect b="b" l="l" r="r" t="t"/>
              <a:pathLst>
                <a:path extrusionOk="0" h="978" w="2138">
                  <a:moveTo>
                    <a:pt x="1" y="0"/>
                  </a:moveTo>
                  <a:lnTo>
                    <a:pt x="1" y="827"/>
                  </a:lnTo>
                  <a:cubicBezTo>
                    <a:pt x="663" y="843"/>
                    <a:pt x="1310" y="887"/>
                    <a:pt x="1896" y="978"/>
                  </a:cubicBezTo>
                  <a:cubicBezTo>
                    <a:pt x="1987" y="662"/>
                    <a:pt x="2077" y="346"/>
                    <a:pt x="2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5084213" y="2377498"/>
              <a:ext cx="86029" cy="46641"/>
            </a:xfrm>
            <a:custGeom>
              <a:rect b="b" l="l" r="r" t="t"/>
              <a:pathLst>
                <a:path extrusionOk="0" h="1730" w="3191">
                  <a:moveTo>
                    <a:pt x="271" y="0"/>
                  </a:moveTo>
                  <a:cubicBezTo>
                    <a:pt x="195" y="391"/>
                    <a:pt x="105" y="753"/>
                    <a:pt x="0" y="1114"/>
                  </a:cubicBezTo>
                  <a:cubicBezTo>
                    <a:pt x="783" y="1264"/>
                    <a:pt x="1489" y="1475"/>
                    <a:pt x="2061" y="1730"/>
                  </a:cubicBezTo>
                  <a:cubicBezTo>
                    <a:pt x="2528" y="1218"/>
                    <a:pt x="2904" y="647"/>
                    <a:pt x="3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4932078" y="2377498"/>
              <a:ext cx="57640" cy="26367"/>
            </a:xfrm>
            <a:custGeom>
              <a:rect b="b" l="l" r="r" t="t"/>
              <a:pathLst>
                <a:path extrusionOk="0" h="978" w="2138">
                  <a:moveTo>
                    <a:pt x="1" y="0"/>
                  </a:moveTo>
                  <a:cubicBezTo>
                    <a:pt x="77" y="346"/>
                    <a:pt x="151" y="662"/>
                    <a:pt x="242" y="978"/>
                  </a:cubicBezTo>
                  <a:cubicBezTo>
                    <a:pt x="843" y="887"/>
                    <a:pt x="1491" y="843"/>
                    <a:pt x="2137" y="827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011583" y="2421685"/>
              <a:ext cx="43837" cy="65728"/>
            </a:xfrm>
            <a:custGeom>
              <a:rect b="b" l="l" r="r" t="t"/>
              <a:pathLst>
                <a:path extrusionOk="0" h="2438" w="1626">
                  <a:moveTo>
                    <a:pt x="1" y="1"/>
                  </a:moveTo>
                  <a:lnTo>
                    <a:pt x="1" y="2438"/>
                  </a:lnTo>
                  <a:cubicBezTo>
                    <a:pt x="633" y="2167"/>
                    <a:pt x="1204" y="1250"/>
                    <a:pt x="1626" y="121"/>
                  </a:cubicBezTo>
                  <a:cubicBezTo>
                    <a:pt x="1130" y="61"/>
                    <a:pt x="572" y="1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4878158" y="2428182"/>
              <a:ext cx="74248" cy="54810"/>
            </a:xfrm>
            <a:custGeom>
              <a:rect b="b" l="l" r="r" t="t"/>
              <a:pathLst>
                <a:path extrusionOk="0" h="2033" w="2754">
                  <a:moveTo>
                    <a:pt x="1700" y="0"/>
                  </a:moveTo>
                  <a:cubicBezTo>
                    <a:pt x="1068" y="121"/>
                    <a:pt x="496" y="287"/>
                    <a:pt x="0" y="482"/>
                  </a:cubicBezTo>
                  <a:cubicBezTo>
                    <a:pt x="783" y="1159"/>
                    <a:pt x="1716" y="1761"/>
                    <a:pt x="2753" y="2032"/>
                  </a:cubicBezTo>
                  <a:cubicBezTo>
                    <a:pt x="2347" y="1520"/>
                    <a:pt x="2001" y="768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4831113" y="2377498"/>
              <a:ext cx="86002" cy="46641"/>
            </a:xfrm>
            <a:custGeom>
              <a:rect b="b" l="l" r="r" t="t"/>
              <a:pathLst>
                <a:path extrusionOk="0" h="1730" w="3190">
                  <a:moveTo>
                    <a:pt x="0" y="0"/>
                  </a:moveTo>
                  <a:cubicBezTo>
                    <a:pt x="285" y="647"/>
                    <a:pt x="677" y="1218"/>
                    <a:pt x="1128" y="1730"/>
                  </a:cubicBezTo>
                  <a:cubicBezTo>
                    <a:pt x="1715" y="1475"/>
                    <a:pt x="2407" y="1264"/>
                    <a:pt x="3190" y="1114"/>
                  </a:cubicBezTo>
                  <a:cubicBezTo>
                    <a:pt x="3084" y="753"/>
                    <a:pt x="2994" y="391"/>
                    <a:pt x="2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5048896" y="2428587"/>
              <a:ext cx="74275" cy="54405"/>
            </a:xfrm>
            <a:custGeom>
              <a:rect b="b" l="l" r="r" t="t"/>
              <a:pathLst>
                <a:path extrusionOk="0" h="2018" w="2755">
                  <a:moveTo>
                    <a:pt x="1054" y="1"/>
                  </a:moveTo>
                  <a:cubicBezTo>
                    <a:pt x="769" y="768"/>
                    <a:pt x="408" y="1505"/>
                    <a:pt x="1" y="2017"/>
                  </a:cubicBezTo>
                  <a:cubicBezTo>
                    <a:pt x="1040" y="1746"/>
                    <a:pt x="1972" y="1159"/>
                    <a:pt x="2755" y="467"/>
                  </a:cubicBezTo>
                  <a:cubicBezTo>
                    <a:pt x="2273" y="286"/>
                    <a:pt x="1702" y="121"/>
                    <a:pt x="1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945882" y="2421685"/>
              <a:ext cx="43837" cy="65728"/>
            </a:xfrm>
            <a:custGeom>
              <a:rect b="b" l="l" r="r" t="t"/>
              <a:pathLst>
                <a:path extrusionOk="0" h="2438" w="1626">
                  <a:moveTo>
                    <a:pt x="1625" y="1"/>
                  </a:moveTo>
                  <a:cubicBezTo>
                    <a:pt x="1069" y="16"/>
                    <a:pt x="528" y="61"/>
                    <a:pt x="0" y="121"/>
                  </a:cubicBezTo>
                  <a:cubicBezTo>
                    <a:pt x="422" y="1250"/>
                    <a:pt x="993" y="2167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