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6" r:id="rId5"/>
    <p:sldMasterId id="2147483673" r:id="rId6"/>
  </p:sldMasterIdLst>
  <p:notesMasterIdLst>
    <p:notesMasterId r:id="rId14"/>
  </p:notesMasterIdLst>
  <p:sldIdLst>
    <p:sldId id="726" r:id="rId7"/>
    <p:sldId id="777" r:id="rId8"/>
    <p:sldId id="793" r:id="rId9"/>
    <p:sldId id="794" r:id="rId10"/>
    <p:sldId id="795" r:id="rId11"/>
    <p:sldId id="796" r:id="rId12"/>
    <p:sldId id="7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y Kasijo" initials="MK" lastIdx="1" clrIdx="0">
    <p:extLst>
      <p:ext uri="{19B8F6BF-5375-455C-9EA6-DF929625EA0E}">
        <p15:presenceInfo xmlns:p15="http://schemas.microsoft.com/office/powerpoint/2012/main" userId="Mandy Kasi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F33"/>
    <a:srgbClr val="FFDE00"/>
    <a:srgbClr val="1C4098"/>
    <a:srgbClr val="00FF00"/>
    <a:srgbClr val="CC0000"/>
    <a:srgbClr val="060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2B8FC-FC52-431E-9C08-B317C4799CCE}" v="17" dt="2021-09-02T15:29:03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 autoAdjust="0"/>
    <p:restoredTop sz="92177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ant Gregory" userId="d81ecb8c-5d0d-4ef0-babd-806aebe3c049" providerId="ADAL" clId="{89442B0A-B354-46C4-AAD4-DBAE08D0AFEC}"/>
    <pc:docChg chg="undo custSel addSld delSld modSld">
      <pc:chgData name="Levant Gregory" userId="d81ecb8c-5d0d-4ef0-babd-806aebe3c049" providerId="ADAL" clId="{89442B0A-B354-46C4-AAD4-DBAE08D0AFEC}" dt="2021-09-02T18:27:56.920" v="32" actId="14734"/>
      <pc:docMkLst>
        <pc:docMk/>
      </pc:docMkLst>
      <pc:sldChg chg="modSp mod">
        <pc:chgData name="Levant Gregory" userId="d81ecb8c-5d0d-4ef0-babd-806aebe3c049" providerId="ADAL" clId="{89442B0A-B354-46C4-AAD4-DBAE08D0AFEC}" dt="2021-09-02T18:27:56.920" v="32" actId="14734"/>
        <pc:sldMkLst>
          <pc:docMk/>
          <pc:sldMk cId="2200941199" sldId="794"/>
        </pc:sldMkLst>
        <pc:spChg chg="mod">
          <ac:chgData name="Levant Gregory" userId="d81ecb8c-5d0d-4ef0-babd-806aebe3c049" providerId="ADAL" clId="{89442B0A-B354-46C4-AAD4-DBAE08D0AFEC}" dt="2021-09-02T18:27:25.300" v="6" actId="20577"/>
          <ac:spMkLst>
            <pc:docMk/>
            <pc:sldMk cId="2200941199" sldId="794"/>
            <ac:spMk id="5" creationId="{9F93966C-B657-41B8-9D9F-2D51F2CC7FEE}"/>
          </ac:spMkLst>
        </pc:spChg>
        <pc:graphicFrameChg chg="modGraphic">
          <ac:chgData name="Levant Gregory" userId="d81ecb8c-5d0d-4ef0-babd-806aebe3c049" providerId="ADAL" clId="{89442B0A-B354-46C4-AAD4-DBAE08D0AFEC}" dt="2021-09-02T18:27:56.920" v="32" actId="14734"/>
          <ac:graphicFrameMkLst>
            <pc:docMk/>
            <pc:sldMk cId="2200941199" sldId="794"/>
            <ac:graphicFrameMk id="2" creationId="{B761B090-D302-4E33-A2C1-7CBC7F464DB5}"/>
          </ac:graphicFrameMkLst>
        </pc:graphicFrameChg>
      </pc:sldChg>
      <pc:sldChg chg="add del">
        <pc:chgData name="Levant Gregory" userId="d81ecb8c-5d0d-4ef0-babd-806aebe3c049" providerId="ADAL" clId="{89442B0A-B354-46C4-AAD4-DBAE08D0AFEC}" dt="2021-09-02T18:27:20.203" v="2" actId="2696"/>
        <pc:sldMkLst>
          <pc:docMk/>
          <pc:sldMk cId="524503448" sldId="795"/>
        </pc:sldMkLst>
      </pc:sldChg>
    </pc:docChg>
  </pc:docChgLst>
  <pc:docChgLst>
    <pc:chgData name="Levant Gregory" userId="d81ecb8c-5d0d-4ef0-babd-806aebe3c049" providerId="ADAL" clId="{CA22B8FC-FC52-431E-9C08-B317C4799CCE}"/>
    <pc:docChg chg="undo custSel addSld delSld modSld">
      <pc:chgData name="Levant Gregory" userId="d81ecb8c-5d0d-4ef0-babd-806aebe3c049" providerId="ADAL" clId="{CA22B8FC-FC52-431E-9C08-B317C4799CCE}" dt="2021-09-02T15:47:05.158" v="2114" actId="14100"/>
      <pc:docMkLst>
        <pc:docMk/>
      </pc:docMkLst>
      <pc:sldChg chg="modSp mod">
        <pc:chgData name="Levant Gregory" userId="d81ecb8c-5d0d-4ef0-babd-806aebe3c049" providerId="ADAL" clId="{CA22B8FC-FC52-431E-9C08-B317C4799CCE}" dt="2021-09-02T14:51:36.742" v="1047" actId="20577"/>
        <pc:sldMkLst>
          <pc:docMk/>
          <pc:sldMk cId="4292099614" sldId="767"/>
        </pc:sldMkLst>
        <pc:spChg chg="mod">
          <ac:chgData name="Levant Gregory" userId="d81ecb8c-5d0d-4ef0-babd-806aebe3c049" providerId="ADAL" clId="{CA22B8FC-FC52-431E-9C08-B317C4799CCE}" dt="2021-09-02T14:50:18.447" v="1037" actId="14100"/>
          <ac:spMkLst>
            <pc:docMk/>
            <pc:sldMk cId="4292099614" sldId="767"/>
            <ac:spMk id="5" creationId="{9F93966C-B657-41B8-9D9F-2D51F2CC7FEE}"/>
          </ac:spMkLst>
        </pc:spChg>
        <pc:spChg chg="mod">
          <ac:chgData name="Levant Gregory" userId="d81ecb8c-5d0d-4ef0-babd-806aebe3c049" providerId="ADAL" clId="{CA22B8FC-FC52-431E-9C08-B317C4799CCE}" dt="2021-09-02T14:51:36.742" v="1047" actId="20577"/>
          <ac:spMkLst>
            <pc:docMk/>
            <pc:sldMk cId="4292099614" sldId="767"/>
            <ac:spMk id="6" creationId="{B6D90EE8-A023-4F00-9915-1F7FA89BD6A5}"/>
          </ac:spMkLst>
        </pc:spChg>
      </pc:sldChg>
      <pc:sldChg chg="addSp modSp mod">
        <pc:chgData name="Levant Gregory" userId="d81ecb8c-5d0d-4ef0-babd-806aebe3c049" providerId="ADAL" clId="{CA22B8FC-FC52-431E-9C08-B317C4799CCE}" dt="2021-09-02T14:49:59.433" v="1014" actId="20577"/>
        <pc:sldMkLst>
          <pc:docMk/>
          <pc:sldMk cId="4139812950" sldId="777"/>
        </pc:sldMkLst>
        <pc:spChg chg="add mod">
          <ac:chgData name="Levant Gregory" userId="d81ecb8c-5d0d-4ef0-babd-806aebe3c049" providerId="ADAL" clId="{CA22B8FC-FC52-431E-9C08-B317C4799CCE}" dt="2021-09-02T14:49:59.433" v="1014" actId="20577"/>
          <ac:spMkLst>
            <pc:docMk/>
            <pc:sldMk cId="4139812950" sldId="777"/>
            <ac:spMk id="6" creationId="{9ED69B3F-B4F1-4672-A3D0-4A5F37965A68}"/>
          </ac:spMkLst>
        </pc:spChg>
      </pc:sldChg>
      <pc:sldChg chg="modSp mod">
        <pc:chgData name="Levant Gregory" userId="d81ecb8c-5d0d-4ef0-babd-806aebe3c049" providerId="ADAL" clId="{CA22B8FC-FC52-431E-9C08-B317C4799CCE}" dt="2021-09-02T14:49:40.724" v="1002" actId="14100"/>
        <pc:sldMkLst>
          <pc:docMk/>
          <pc:sldMk cId="1127401979" sldId="778"/>
        </pc:sldMkLst>
        <pc:spChg chg="mod">
          <ac:chgData name="Levant Gregory" userId="d81ecb8c-5d0d-4ef0-babd-806aebe3c049" providerId="ADAL" clId="{CA22B8FC-FC52-431E-9C08-B317C4799CCE}" dt="2021-09-02T14:49:40.724" v="1002" actId="14100"/>
          <ac:spMkLst>
            <pc:docMk/>
            <pc:sldMk cId="1127401979" sldId="778"/>
            <ac:spMk id="5" creationId="{9F93966C-B657-41B8-9D9F-2D51F2CC7FEE}"/>
          </ac:spMkLst>
        </pc:spChg>
      </pc:sldChg>
      <pc:sldChg chg="addSp delSp modSp mod">
        <pc:chgData name="Levant Gregory" userId="d81ecb8c-5d0d-4ef0-babd-806aebe3c049" providerId="ADAL" clId="{CA22B8FC-FC52-431E-9C08-B317C4799CCE}" dt="2021-09-02T14:58:34.152" v="1170" actId="20577"/>
        <pc:sldMkLst>
          <pc:docMk/>
          <pc:sldMk cId="2447770709" sldId="780"/>
        </pc:sldMkLst>
        <pc:spChg chg="del mod">
          <ac:chgData name="Levant Gregory" userId="d81ecb8c-5d0d-4ef0-babd-806aebe3c049" providerId="ADAL" clId="{CA22B8FC-FC52-431E-9C08-B317C4799CCE}" dt="2021-09-02T14:39:17.500" v="495" actId="478"/>
          <ac:spMkLst>
            <pc:docMk/>
            <pc:sldMk cId="2447770709" sldId="780"/>
            <ac:spMk id="2" creationId="{7CFB384F-C85D-4E69-B1ED-58F7F7B9CFA6}"/>
          </ac:spMkLst>
        </pc:spChg>
        <pc:spChg chg="mod">
          <ac:chgData name="Levant Gregory" userId="d81ecb8c-5d0d-4ef0-babd-806aebe3c049" providerId="ADAL" clId="{CA22B8FC-FC52-431E-9C08-B317C4799CCE}" dt="2021-09-02T14:58:34.152" v="1170" actId="20577"/>
          <ac:spMkLst>
            <pc:docMk/>
            <pc:sldMk cId="2447770709" sldId="780"/>
            <ac:spMk id="7" creationId="{25B38099-207C-4684-AA1B-D1ED90CED246}"/>
          </ac:spMkLst>
        </pc:spChg>
        <pc:spChg chg="add del mod">
          <ac:chgData name="Levant Gregory" userId="d81ecb8c-5d0d-4ef0-babd-806aebe3c049" providerId="ADAL" clId="{CA22B8FC-FC52-431E-9C08-B317C4799CCE}" dt="2021-09-02T14:39:19.864" v="496" actId="478"/>
          <ac:spMkLst>
            <pc:docMk/>
            <pc:sldMk cId="2447770709" sldId="780"/>
            <ac:spMk id="9" creationId="{EEEC9B4D-710D-4034-A744-72A49F86424E}"/>
          </ac:spMkLst>
        </pc:spChg>
      </pc:sldChg>
      <pc:sldChg chg="modSp mod">
        <pc:chgData name="Levant Gregory" userId="d81ecb8c-5d0d-4ef0-babd-806aebe3c049" providerId="ADAL" clId="{CA22B8FC-FC52-431E-9C08-B317C4799CCE}" dt="2021-09-02T14:52:30.038" v="1048"/>
        <pc:sldMkLst>
          <pc:docMk/>
          <pc:sldMk cId="3782530211" sldId="782"/>
        </pc:sldMkLst>
        <pc:spChg chg="mod">
          <ac:chgData name="Levant Gregory" userId="d81ecb8c-5d0d-4ef0-babd-806aebe3c049" providerId="ADAL" clId="{CA22B8FC-FC52-431E-9C08-B317C4799CCE}" dt="2021-09-02T14:50:41.470" v="1045" actId="20577"/>
          <ac:spMkLst>
            <pc:docMk/>
            <pc:sldMk cId="3782530211" sldId="782"/>
            <ac:spMk id="5" creationId="{9F93966C-B657-41B8-9D9F-2D51F2CC7FEE}"/>
          </ac:spMkLst>
        </pc:spChg>
        <pc:spChg chg="mod">
          <ac:chgData name="Levant Gregory" userId="d81ecb8c-5d0d-4ef0-babd-806aebe3c049" providerId="ADAL" clId="{CA22B8FC-FC52-431E-9C08-B317C4799CCE}" dt="2021-09-02T14:52:30.038" v="1048"/>
          <ac:spMkLst>
            <pc:docMk/>
            <pc:sldMk cId="3782530211" sldId="782"/>
            <ac:spMk id="6" creationId="{B6D90EE8-A023-4F00-9915-1F7FA89BD6A5}"/>
          </ac:spMkLst>
        </pc:spChg>
      </pc:sldChg>
      <pc:sldChg chg="addSp delSp modSp mod">
        <pc:chgData name="Levant Gregory" userId="d81ecb8c-5d0d-4ef0-babd-806aebe3c049" providerId="ADAL" clId="{CA22B8FC-FC52-431E-9C08-B317C4799CCE}" dt="2021-09-02T15:45:12.872" v="2090" actId="22"/>
        <pc:sldMkLst>
          <pc:docMk/>
          <pc:sldMk cId="2857418098" sldId="787"/>
        </pc:sldMkLst>
        <pc:spChg chg="del">
          <ac:chgData name="Levant Gregory" userId="d81ecb8c-5d0d-4ef0-babd-806aebe3c049" providerId="ADAL" clId="{CA22B8FC-FC52-431E-9C08-B317C4799CCE}" dt="2021-09-02T14:31:54.949" v="307" actId="478"/>
          <ac:spMkLst>
            <pc:docMk/>
            <pc:sldMk cId="2857418098" sldId="787"/>
            <ac:spMk id="6" creationId="{B6D90EE8-A023-4F00-9915-1F7FA89BD6A5}"/>
          </ac:spMkLst>
        </pc:spChg>
        <pc:spChg chg="add mod">
          <ac:chgData name="Levant Gregory" userId="d81ecb8c-5d0d-4ef0-babd-806aebe3c049" providerId="ADAL" clId="{CA22B8FC-FC52-431E-9C08-B317C4799CCE}" dt="2021-09-02T14:31:56.197" v="308"/>
          <ac:spMkLst>
            <pc:docMk/>
            <pc:sldMk cId="2857418098" sldId="787"/>
            <ac:spMk id="7" creationId="{BFD603AD-78A5-4B67-A719-9C23C7489D72}"/>
          </ac:spMkLst>
        </pc:spChg>
        <pc:spChg chg="add mod">
          <ac:chgData name="Levant Gregory" userId="d81ecb8c-5d0d-4ef0-babd-806aebe3c049" providerId="ADAL" clId="{CA22B8FC-FC52-431E-9C08-B317C4799CCE}" dt="2021-09-02T14:31:56.197" v="308"/>
          <ac:spMkLst>
            <pc:docMk/>
            <pc:sldMk cId="2857418098" sldId="787"/>
            <ac:spMk id="8" creationId="{DCDD7EEA-5A04-438C-98AC-050841347B84}"/>
          </ac:spMkLst>
        </pc:spChg>
        <pc:picChg chg="add">
          <ac:chgData name="Levant Gregory" userId="d81ecb8c-5d0d-4ef0-babd-806aebe3c049" providerId="ADAL" clId="{CA22B8FC-FC52-431E-9C08-B317C4799CCE}" dt="2021-09-02T15:45:12.872" v="2090" actId="22"/>
          <ac:picMkLst>
            <pc:docMk/>
            <pc:sldMk cId="2857418098" sldId="787"/>
            <ac:picMk id="9" creationId="{F4A91A11-73BF-4901-ABB1-96F82C9FD096}"/>
          </ac:picMkLst>
        </pc:picChg>
        <pc:picChg chg="add del">
          <ac:chgData name="Levant Gregory" userId="d81ecb8c-5d0d-4ef0-babd-806aebe3c049" providerId="ADAL" clId="{CA22B8FC-FC52-431E-9C08-B317C4799CCE}" dt="2021-09-02T15:45:11.286" v="2089" actId="478"/>
          <ac:picMkLst>
            <pc:docMk/>
            <pc:sldMk cId="2857418098" sldId="787"/>
            <ac:picMk id="11" creationId="{EDFF163C-F543-4109-9935-0E45A81B6C18}"/>
          </ac:picMkLst>
        </pc:picChg>
      </pc:sldChg>
      <pc:sldChg chg="addSp delSp modSp mod">
        <pc:chgData name="Levant Gregory" userId="d81ecb8c-5d0d-4ef0-babd-806aebe3c049" providerId="ADAL" clId="{CA22B8FC-FC52-431E-9C08-B317C4799CCE}" dt="2021-09-02T15:46:32.548" v="2105" actId="1076"/>
        <pc:sldMkLst>
          <pc:docMk/>
          <pc:sldMk cId="3788203547" sldId="788"/>
        </pc:sldMkLst>
        <pc:spChg chg="add mod">
          <ac:chgData name="Levant Gregory" userId="d81ecb8c-5d0d-4ef0-babd-806aebe3c049" providerId="ADAL" clId="{CA22B8FC-FC52-431E-9C08-B317C4799CCE}" dt="2021-09-02T14:30:35.288" v="291" actId="115"/>
          <ac:spMkLst>
            <pc:docMk/>
            <pc:sldMk cId="3788203547" sldId="788"/>
            <ac:spMk id="2" creationId="{1C8E7BC0-CBE3-4E8E-AB45-07D9518E2318}"/>
          </ac:spMkLst>
        </pc:spChg>
        <pc:spChg chg="add mod">
          <ac:chgData name="Levant Gregory" userId="d81ecb8c-5d0d-4ef0-babd-806aebe3c049" providerId="ADAL" clId="{CA22B8FC-FC52-431E-9C08-B317C4799CCE}" dt="2021-09-02T14:31:22.911" v="302" actId="113"/>
          <ac:spMkLst>
            <pc:docMk/>
            <pc:sldMk cId="3788203547" sldId="788"/>
            <ac:spMk id="7" creationId="{13D54795-8FD6-43D1-A582-A9C03B0FE587}"/>
          </ac:spMkLst>
        </pc:spChg>
        <pc:spChg chg="add mod">
          <ac:chgData name="Levant Gregory" userId="d81ecb8c-5d0d-4ef0-babd-806aebe3c049" providerId="ADAL" clId="{CA22B8FC-FC52-431E-9C08-B317C4799CCE}" dt="2021-09-02T14:31:36.347" v="306" actId="20577"/>
          <ac:spMkLst>
            <pc:docMk/>
            <pc:sldMk cId="3788203547" sldId="788"/>
            <ac:spMk id="9" creationId="{07739E5F-9D26-4AF4-A6B1-B603B8F7E808}"/>
          </ac:spMkLst>
        </pc:spChg>
        <pc:picChg chg="del">
          <ac:chgData name="Levant Gregory" userId="d81ecb8c-5d0d-4ef0-babd-806aebe3c049" providerId="ADAL" clId="{CA22B8FC-FC52-431E-9C08-B317C4799CCE}" dt="2021-09-02T15:45:31.612" v="2091" actId="478"/>
          <ac:picMkLst>
            <pc:docMk/>
            <pc:sldMk cId="3788203547" sldId="788"/>
            <ac:picMk id="10" creationId="{A1796EC7-B75B-4A42-90FF-A5736D13ADDF}"/>
          </ac:picMkLst>
        </pc:picChg>
        <pc:picChg chg="add del mod modCrop">
          <ac:chgData name="Levant Gregory" userId="d81ecb8c-5d0d-4ef0-babd-806aebe3c049" providerId="ADAL" clId="{CA22B8FC-FC52-431E-9C08-B317C4799CCE}" dt="2021-09-02T15:46:07.371" v="2100" actId="478"/>
          <ac:picMkLst>
            <pc:docMk/>
            <pc:sldMk cId="3788203547" sldId="788"/>
            <ac:picMk id="11" creationId="{24B25290-6AA1-4CD4-BECF-2532E65E5FF9}"/>
          </ac:picMkLst>
        </pc:picChg>
        <pc:picChg chg="add mod">
          <ac:chgData name="Levant Gregory" userId="d81ecb8c-5d0d-4ef0-babd-806aebe3c049" providerId="ADAL" clId="{CA22B8FC-FC52-431E-9C08-B317C4799CCE}" dt="2021-09-02T15:46:32.548" v="2105" actId="1076"/>
          <ac:picMkLst>
            <pc:docMk/>
            <pc:sldMk cId="3788203547" sldId="788"/>
            <ac:picMk id="13" creationId="{1D299B73-63AD-44BD-B2CB-FDE1110508DE}"/>
          </ac:picMkLst>
        </pc:picChg>
      </pc:sldChg>
      <pc:sldChg chg="addSp delSp modSp add del mod">
        <pc:chgData name="Levant Gregory" userId="d81ecb8c-5d0d-4ef0-babd-806aebe3c049" providerId="ADAL" clId="{CA22B8FC-FC52-431E-9C08-B317C4799CCE}" dt="2021-09-02T15:47:05.158" v="2114" actId="14100"/>
        <pc:sldMkLst>
          <pc:docMk/>
          <pc:sldMk cId="1237746939" sldId="789"/>
        </pc:sldMkLst>
        <pc:spChg chg="add mod">
          <ac:chgData name="Levant Gregory" userId="d81ecb8c-5d0d-4ef0-babd-806aebe3c049" providerId="ADAL" clId="{CA22B8FC-FC52-431E-9C08-B317C4799CCE}" dt="2021-09-02T14:32:00.528" v="309"/>
          <ac:spMkLst>
            <pc:docMk/>
            <pc:sldMk cId="1237746939" sldId="789"/>
            <ac:spMk id="7" creationId="{54722200-5827-4698-BFEA-85F2289DFC68}"/>
          </ac:spMkLst>
        </pc:spChg>
        <pc:spChg chg="add mod">
          <ac:chgData name="Levant Gregory" userId="d81ecb8c-5d0d-4ef0-babd-806aebe3c049" providerId="ADAL" clId="{CA22B8FC-FC52-431E-9C08-B317C4799CCE}" dt="2021-09-02T14:32:00.528" v="309"/>
          <ac:spMkLst>
            <pc:docMk/>
            <pc:sldMk cId="1237746939" sldId="789"/>
            <ac:spMk id="8" creationId="{A2091A5F-CCC7-488F-889C-85B784EAD1D7}"/>
          </ac:spMkLst>
        </pc:spChg>
        <pc:picChg chg="add mod">
          <ac:chgData name="Levant Gregory" userId="d81ecb8c-5d0d-4ef0-babd-806aebe3c049" providerId="ADAL" clId="{CA22B8FC-FC52-431E-9C08-B317C4799CCE}" dt="2021-09-02T15:47:05.158" v="2114" actId="14100"/>
          <ac:picMkLst>
            <pc:docMk/>
            <pc:sldMk cId="1237746939" sldId="789"/>
            <ac:picMk id="9" creationId="{903AFA46-C452-49E1-A19B-2D5B4B8950DE}"/>
          </ac:picMkLst>
        </pc:picChg>
        <pc:picChg chg="add del">
          <ac:chgData name="Levant Gregory" userId="d81ecb8c-5d0d-4ef0-babd-806aebe3c049" providerId="ADAL" clId="{CA22B8FC-FC52-431E-9C08-B317C4799CCE}" dt="2021-09-02T15:46:57.646" v="2110" actId="478"/>
          <ac:picMkLst>
            <pc:docMk/>
            <pc:sldMk cId="1237746939" sldId="789"/>
            <ac:picMk id="10" creationId="{908B8322-9172-438B-9987-5F966FA20BC2}"/>
          </ac:picMkLst>
        </pc:picChg>
      </pc:sldChg>
      <pc:sldChg chg="addSp modSp">
        <pc:chgData name="Levant Gregory" userId="d81ecb8c-5d0d-4ef0-babd-806aebe3c049" providerId="ADAL" clId="{CA22B8FC-FC52-431E-9C08-B317C4799CCE}" dt="2021-09-02T14:26:53.288" v="158" actId="14100"/>
        <pc:sldMkLst>
          <pc:docMk/>
          <pc:sldMk cId="1511676687" sldId="792"/>
        </pc:sldMkLst>
        <pc:picChg chg="add mod">
          <ac:chgData name="Levant Gregory" userId="d81ecb8c-5d0d-4ef0-babd-806aebe3c049" providerId="ADAL" clId="{CA22B8FC-FC52-431E-9C08-B317C4799CCE}" dt="2021-09-02T14:26:53.288" v="158" actId="14100"/>
          <ac:picMkLst>
            <pc:docMk/>
            <pc:sldMk cId="1511676687" sldId="792"/>
            <ac:picMk id="1026" creationId="{4D24B831-D3A2-421D-802C-C90CE9DCFCC2}"/>
          </ac:picMkLst>
        </pc:picChg>
      </pc:sldChg>
      <pc:sldChg chg="modSp add mod">
        <pc:chgData name="Levant Gregory" userId="d81ecb8c-5d0d-4ef0-babd-806aebe3c049" providerId="ADAL" clId="{CA22B8FC-FC52-431E-9C08-B317C4799CCE}" dt="2021-09-02T14:54:45.131" v="1056" actId="20577"/>
        <pc:sldMkLst>
          <pc:docMk/>
          <pc:sldMk cId="3798615872" sldId="793"/>
        </pc:sldMkLst>
        <pc:spChg chg="mod">
          <ac:chgData name="Levant Gregory" userId="d81ecb8c-5d0d-4ef0-babd-806aebe3c049" providerId="ADAL" clId="{CA22B8FC-FC52-431E-9C08-B317C4799CCE}" dt="2021-09-02T14:54:45.131" v="1056" actId="20577"/>
          <ac:spMkLst>
            <pc:docMk/>
            <pc:sldMk cId="3798615872" sldId="793"/>
            <ac:spMk id="5" creationId="{9F93966C-B657-41B8-9D9F-2D51F2CC7FEE}"/>
          </ac:spMkLst>
        </pc:spChg>
        <pc:spChg chg="mod">
          <ac:chgData name="Levant Gregory" userId="d81ecb8c-5d0d-4ef0-babd-806aebe3c049" providerId="ADAL" clId="{CA22B8FC-FC52-431E-9C08-B317C4799CCE}" dt="2021-09-02T14:44:14.175" v="812" actId="11"/>
          <ac:spMkLst>
            <pc:docMk/>
            <pc:sldMk cId="3798615872" sldId="793"/>
            <ac:spMk id="6" creationId="{B6D90EE8-A023-4F00-9915-1F7FA89BD6A5}"/>
          </ac:spMkLst>
        </pc:spChg>
      </pc:sldChg>
      <pc:sldChg chg="addSp delSp modSp add mod">
        <pc:chgData name="Levant Gregory" userId="d81ecb8c-5d0d-4ef0-babd-806aebe3c049" providerId="ADAL" clId="{CA22B8FC-FC52-431E-9C08-B317C4799CCE}" dt="2021-09-02T15:44:32.001" v="2086" actId="20577"/>
        <pc:sldMkLst>
          <pc:docMk/>
          <pc:sldMk cId="2200941199" sldId="794"/>
        </pc:sldMkLst>
        <pc:spChg chg="mod">
          <ac:chgData name="Levant Gregory" userId="d81ecb8c-5d0d-4ef0-babd-806aebe3c049" providerId="ADAL" clId="{CA22B8FC-FC52-431E-9C08-B317C4799CCE}" dt="2021-09-02T15:06:53.100" v="1237" actId="20577"/>
          <ac:spMkLst>
            <pc:docMk/>
            <pc:sldMk cId="2200941199" sldId="794"/>
            <ac:spMk id="5" creationId="{9F93966C-B657-41B8-9D9F-2D51F2CC7FEE}"/>
          </ac:spMkLst>
        </pc:spChg>
        <pc:spChg chg="del">
          <ac:chgData name="Levant Gregory" userId="d81ecb8c-5d0d-4ef0-babd-806aebe3c049" providerId="ADAL" clId="{CA22B8FC-FC52-431E-9C08-B317C4799CCE}" dt="2021-09-02T15:06:34.840" v="1173" actId="478"/>
          <ac:spMkLst>
            <pc:docMk/>
            <pc:sldMk cId="2200941199" sldId="794"/>
            <ac:spMk id="7" creationId="{54722200-5827-4698-BFEA-85F2289DFC68}"/>
          </ac:spMkLst>
        </pc:spChg>
        <pc:spChg chg="del">
          <ac:chgData name="Levant Gregory" userId="d81ecb8c-5d0d-4ef0-babd-806aebe3c049" providerId="ADAL" clId="{CA22B8FC-FC52-431E-9C08-B317C4799CCE}" dt="2021-09-02T15:06:36.831" v="1174" actId="478"/>
          <ac:spMkLst>
            <pc:docMk/>
            <pc:sldMk cId="2200941199" sldId="794"/>
            <ac:spMk id="8" creationId="{A2091A5F-CCC7-488F-889C-85B784EAD1D7}"/>
          </ac:spMkLst>
        </pc:spChg>
        <pc:spChg chg="add del mod">
          <ac:chgData name="Levant Gregory" userId="d81ecb8c-5d0d-4ef0-babd-806aebe3c049" providerId="ADAL" clId="{CA22B8FC-FC52-431E-9C08-B317C4799CCE}" dt="2021-09-02T15:26:09.868" v="1740" actId="478"/>
          <ac:spMkLst>
            <pc:docMk/>
            <pc:sldMk cId="2200941199" sldId="794"/>
            <ac:spMk id="9" creationId="{EA536626-88F5-4CF8-A127-AEB6B1BCE33B}"/>
          </ac:spMkLst>
        </pc:spChg>
        <pc:graphicFrameChg chg="add mod modGraphic">
          <ac:chgData name="Levant Gregory" userId="d81ecb8c-5d0d-4ef0-babd-806aebe3c049" providerId="ADAL" clId="{CA22B8FC-FC52-431E-9C08-B317C4799CCE}" dt="2021-09-02T15:44:32.001" v="2086" actId="20577"/>
          <ac:graphicFrameMkLst>
            <pc:docMk/>
            <pc:sldMk cId="2200941199" sldId="794"/>
            <ac:graphicFrameMk id="2" creationId="{B761B090-D302-4E33-A2C1-7CBC7F464DB5}"/>
          </ac:graphicFrameMkLst>
        </pc:graphicFrameChg>
        <pc:picChg chg="del">
          <ac:chgData name="Levant Gregory" userId="d81ecb8c-5d0d-4ef0-babd-806aebe3c049" providerId="ADAL" clId="{CA22B8FC-FC52-431E-9C08-B317C4799CCE}" dt="2021-09-02T15:06:32.969" v="1172" actId="478"/>
          <ac:picMkLst>
            <pc:docMk/>
            <pc:sldMk cId="2200941199" sldId="794"/>
            <ac:picMk id="10" creationId="{908B8322-9172-438B-9987-5F966FA20BC2}"/>
          </ac:picMkLst>
        </pc:picChg>
      </pc:sldChg>
      <pc:sldChg chg="add">
        <pc:chgData name="Levant Gregory" userId="d81ecb8c-5d0d-4ef0-babd-806aebe3c049" providerId="ADAL" clId="{CA22B8FC-FC52-431E-9C08-B317C4799CCE}" dt="2021-09-02T15:25:55.100" v="1738" actId="2890"/>
        <pc:sldMkLst>
          <pc:docMk/>
          <pc:sldMk cId="524503448" sldId="7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097E0-ADAB-4310-AFA1-36A458E84BF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44760-80D1-40FB-B2F9-2149DFB7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5" Type="http://schemas.openxmlformats.org/officeDocument/2006/relationships/image" Target="../media/image4.jpg"/><Relationship Id="rId4" Type="http://schemas.openxmlformats.org/officeDocument/2006/relationships/hyperlink" Target="https://www.telesur.sr/tnbp/e-suriname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1C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47559" b="9768"/>
          <a:stretch/>
        </p:blipFill>
        <p:spPr>
          <a:xfrm>
            <a:off x="-12700" y="431800"/>
            <a:ext cx="1940664" cy="4294291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1482" y="367418"/>
            <a:ext cx="1537204" cy="88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>
            <a:hlinkClick r:id="rId4"/>
            <a:extLst>
              <a:ext uri="{FF2B5EF4-FFF2-40B4-BE49-F238E27FC236}">
                <a16:creationId xmlns:a16="http://schemas.microsoft.com/office/drawing/2014/main" id="{7D7DB6B1-264D-AD4D-9687-7994222FAB2C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24" y="3728245"/>
            <a:ext cx="7672821" cy="13576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CCD932-19CA-6645-8AE5-BC5A9F3B93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71132" y="5522352"/>
            <a:ext cx="1849736" cy="7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8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/>
          <p:cNvSpPr>
            <a:spLocks noGrp="1"/>
          </p:cNvSpPr>
          <p:nvPr>
            <p:ph type="title" hasCustomPrompt="1"/>
          </p:nvPr>
        </p:nvSpPr>
        <p:spPr>
          <a:xfrm>
            <a:off x="2636714" y="1340808"/>
            <a:ext cx="7980485" cy="3535991"/>
          </a:xfrm>
        </p:spPr>
        <p:txBody>
          <a:bodyPr/>
          <a:lstStyle>
            <a:lvl1pPr>
              <a:defRPr lang="en-US" sz="5400" kern="1200" dirty="0" smtClean="0">
                <a:solidFill>
                  <a:srgbClr val="060E9F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r>
              <a:rPr lang="en-US"/>
              <a:t>Add </a:t>
            </a:r>
            <a:r>
              <a:rPr lang="en-US" err="1"/>
              <a:t>Qoute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">
    <p:bg>
      <p:bgPr>
        <a:solidFill>
          <a:srgbClr val="060E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554" y="5523417"/>
            <a:ext cx="2503782" cy="1038803"/>
          </a:xfrm>
          <a:prstGeom prst="rect">
            <a:avLst/>
          </a:prstGeom>
        </p:spPr>
      </p:pic>
      <p:grpSp>
        <p:nvGrpSpPr>
          <p:cNvPr id="17" name="Group 14"/>
          <p:cNvGrpSpPr>
            <a:grpSpLocks noChangeAspect="1"/>
          </p:cNvGrpSpPr>
          <p:nvPr userDrawn="1"/>
        </p:nvGrpSpPr>
        <p:grpSpPr bwMode="auto">
          <a:xfrm>
            <a:off x="-2345700" y="251279"/>
            <a:ext cx="4916488" cy="6323013"/>
            <a:chOff x="-852" y="442"/>
            <a:chExt cx="3097" cy="3983"/>
          </a:xfrm>
        </p:grpSpPr>
        <p:sp>
          <p:nvSpPr>
            <p:cNvPr id="18" name="AutoShape 13"/>
            <p:cNvSpPr>
              <a:spLocks noChangeAspect="1" noChangeArrowheads="1" noTextEdit="1"/>
            </p:cNvSpPr>
            <p:nvPr/>
          </p:nvSpPr>
          <p:spPr bwMode="auto">
            <a:xfrm>
              <a:off x="-852" y="442"/>
              <a:ext cx="3097" cy="3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25" y="3675"/>
              <a:ext cx="531" cy="296"/>
            </a:xfrm>
            <a:custGeom>
              <a:avLst/>
              <a:gdLst>
                <a:gd name="T0" fmla="*/ 214 w 224"/>
                <a:gd name="T1" fmla="*/ 0 h 125"/>
                <a:gd name="T2" fmla="*/ 210 w 224"/>
                <a:gd name="T3" fmla="*/ 1 h 125"/>
                <a:gd name="T4" fmla="*/ 0 w 224"/>
                <a:gd name="T5" fmla="*/ 104 h 125"/>
                <a:gd name="T6" fmla="*/ 0 w 224"/>
                <a:gd name="T7" fmla="*/ 125 h 125"/>
                <a:gd name="T8" fmla="*/ 218 w 224"/>
                <a:gd name="T9" fmla="*/ 18 h 125"/>
                <a:gd name="T10" fmla="*/ 222 w 224"/>
                <a:gd name="T11" fmla="*/ 6 h 125"/>
                <a:gd name="T12" fmla="*/ 214 w 224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25">
                  <a:moveTo>
                    <a:pt x="214" y="0"/>
                  </a:moveTo>
                  <a:cubicBezTo>
                    <a:pt x="213" y="0"/>
                    <a:pt x="212" y="0"/>
                    <a:pt x="210" y="1"/>
                  </a:cubicBezTo>
                  <a:cubicBezTo>
                    <a:pt x="124" y="37"/>
                    <a:pt x="53" y="74"/>
                    <a:pt x="0" y="10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4" y="94"/>
                    <a:pt x="127" y="56"/>
                    <a:pt x="218" y="18"/>
                  </a:cubicBezTo>
                  <a:cubicBezTo>
                    <a:pt x="222" y="16"/>
                    <a:pt x="224" y="10"/>
                    <a:pt x="222" y="6"/>
                  </a:cubicBezTo>
                  <a:cubicBezTo>
                    <a:pt x="221" y="2"/>
                    <a:pt x="218" y="0"/>
                    <a:pt x="2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25" y="3154"/>
              <a:ext cx="1030" cy="400"/>
            </a:xfrm>
            <a:custGeom>
              <a:avLst/>
              <a:gdLst>
                <a:gd name="T0" fmla="*/ 424 w 435"/>
                <a:gd name="T1" fmla="*/ 0 h 169"/>
                <a:gd name="T2" fmla="*/ 420 w 435"/>
                <a:gd name="T3" fmla="*/ 1 h 169"/>
                <a:gd name="T4" fmla="*/ 178 w 435"/>
                <a:gd name="T5" fmla="*/ 91 h 169"/>
                <a:gd name="T6" fmla="*/ 173 w 435"/>
                <a:gd name="T7" fmla="*/ 93 h 169"/>
                <a:gd name="T8" fmla="*/ 0 w 435"/>
                <a:gd name="T9" fmla="*/ 149 h 169"/>
                <a:gd name="T10" fmla="*/ 0 w 435"/>
                <a:gd name="T11" fmla="*/ 169 h 169"/>
                <a:gd name="T12" fmla="*/ 178 w 435"/>
                <a:gd name="T13" fmla="*/ 110 h 169"/>
                <a:gd name="T14" fmla="*/ 183 w 435"/>
                <a:gd name="T15" fmla="*/ 109 h 169"/>
                <a:gd name="T16" fmla="*/ 428 w 435"/>
                <a:gd name="T17" fmla="*/ 18 h 169"/>
                <a:gd name="T18" fmla="*/ 433 w 435"/>
                <a:gd name="T19" fmla="*/ 5 h 169"/>
                <a:gd name="T20" fmla="*/ 424 w 435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5" h="169">
                  <a:moveTo>
                    <a:pt x="424" y="0"/>
                  </a:moveTo>
                  <a:cubicBezTo>
                    <a:pt x="423" y="0"/>
                    <a:pt x="422" y="0"/>
                    <a:pt x="420" y="1"/>
                  </a:cubicBezTo>
                  <a:cubicBezTo>
                    <a:pt x="419" y="1"/>
                    <a:pt x="272" y="66"/>
                    <a:pt x="178" y="91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18" y="107"/>
                    <a:pt x="60" y="123"/>
                    <a:pt x="0" y="14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60" y="142"/>
                    <a:pt x="119" y="126"/>
                    <a:pt x="178" y="110"/>
                  </a:cubicBezTo>
                  <a:cubicBezTo>
                    <a:pt x="183" y="109"/>
                    <a:pt x="183" y="109"/>
                    <a:pt x="183" y="109"/>
                  </a:cubicBezTo>
                  <a:cubicBezTo>
                    <a:pt x="279" y="83"/>
                    <a:pt x="426" y="18"/>
                    <a:pt x="428" y="18"/>
                  </a:cubicBezTo>
                  <a:cubicBezTo>
                    <a:pt x="432" y="15"/>
                    <a:pt x="435" y="10"/>
                    <a:pt x="433" y="5"/>
                  </a:cubicBezTo>
                  <a:cubicBezTo>
                    <a:pt x="431" y="2"/>
                    <a:pt x="428" y="0"/>
                    <a:pt x="4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25" y="2444"/>
              <a:ext cx="1407" cy="668"/>
            </a:xfrm>
            <a:custGeom>
              <a:avLst/>
              <a:gdLst>
                <a:gd name="T0" fmla="*/ 583 w 594"/>
                <a:gd name="T1" fmla="*/ 0 h 282"/>
                <a:gd name="T2" fmla="*/ 575 w 594"/>
                <a:gd name="T3" fmla="*/ 6 h 282"/>
                <a:gd name="T4" fmla="*/ 412 w 594"/>
                <a:gd name="T5" fmla="*/ 175 h 282"/>
                <a:gd name="T6" fmla="*/ 105 w 594"/>
                <a:gd name="T7" fmla="*/ 245 h 282"/>
                <a:gd name="T8" fmla="*/ 66 w 594"/>
                <a:gd name="T9" fmla="*/ 250 h 282"/>
                <a:gd name="T10" fmla="*/ 0 w 594"/>
                <a:gd name="T11" fmla="*/ 263 h 282"/>
                <a:gd name="T12" fmla="*/ 0 w 594"/>
                <a:gd name="T13" fmla="*/ 282 h 282"/>
                <a:gd name="T14" fmla="*/ 68 w 594"/>
                <a:gd name="T15" fmla="*/ 268 h 282"/>
                <a:gd name="T16" fmla="*/ 108 w 594"/>
                <a:gd name="T17" fmla="*/ 263 h 282"/>
                <a:gd name="T18" fmla="*/ 421 w 594"/>
                <a:gd name="T19" fmla="*/ 191 h 282"/>
                <a:gd name="T20" fmla="*/ 591 w 594"/>
                <a:gd name="T21" fmla="*/ 13 h 282"/>
                <a:gd name="T22" fmla="*/ 587 w 594"/>
                <a:gd name="T23" fmla="*/ 1 h 282"/>
                <a:gd name="T24" fmla="*/ 583 w 594"/>
                <a:gd name="T2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4" h="282">
                  <a:moveTo>
                    <a:pt x="583" y="0"/>
                  </a:moveTo>
                  <a:cubicBezTo>
                    <a:pt x="580" y="0"/>
                    <a:pt x="576" y="2"/>
                    <a:pt x="575" y="6"/>
                  </a:cubicBezTo>
                  <a:cubicBezTo>
                    <a:pt x="557" y="45"/>
                    <a:pt x="502" y="124"/>
                    <a:pt x="412" y="175"/>
                  </a:cubicBezTo>
                  <a:cubicBezTo>
                    <a:pt x="335" y="219"/>
                    <a:pt x="208" y="233"/>
                    <a:pt x="105" y="245"/>
                  </a:cubicBezTo>
                  <a:cubicBezTo>
                    <a:pt x="92" y="247"/>
                    <a:pt x="79" y="248"/>
                    <a:pt x="66" y="250"/>
                  </a:cubicBezTo>
                  <a:cubicBezTo>
                    <a:pt x="44" y="252"/>
                    <a:pt x="22" y="257"/>
                    <a:pt x="0" y="263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2" y="275"/>
                    <a:pt x="45" y="271"/>
                    <a:pt x="68" y="268"/>
                  </a:cubicBezTo>
                  <a:cubicBezTo>
                    <a:pt x="81" y="266"/>
                    <a:pt x="94" y="265"/>
                    <a:pt x="108" y="263"/>
                  </a:cubicBezTo>
                  <a:cubicBezTo>
                    <a:pt x="211" y="251"/>
                    <a:pt x="340" y="236"/>
                    <a:pt x="421" y="191"/>
                  </a:cubicBezTo>
                  <a:cubicBezTo>
                    <a:pt x="509" y="141"/>
                    <a:pt x="568" y="64"/>
                    <a:pt x="591" y="13"/>
                  </a:cubicBezTo>
                  <a:cubicBezTo>
                    <a:pt x="594" y="9"/>
                    <a:pt x="592" y="3"/>
                    <a:pt x="587" y="1"/>
                  </a:cubicBezTo>
                  <a:cubicBezTo>
                    <a:pt x="586" y="1"/>
                    <a:pt x="584" y="0"/>
                    <a:pt x="5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25" y="541"/>
              <a:ext cx="1620" cy="2187"/>
            </a:xfrm>
            <a:custGeom>
              <a:avLst/>
              <a:gdLst>
                <a:gd name="T0" fmla="*/ 162 w 684"/>
                <a:gd name="T1" fmla="*/ 0 h 924"/>
                <a:gd name="T2" fmla="*/ 28 w 684"/>
                <a:gd name="T3" fmla="*/ 11 h 924"/>
                <a:gd name="T4" fmla="*/ 21 w 684"/>
                <a:gd name="T5" fmla="*/ 21 h 924"/>
                <a:gd name="T6" fmla="*/ 30 w 684"/>
                <a:gd name="T7" fmla="*/ 29 h 924"/>
                <a:gd name="T8" fmla="*/ 31 w 684"/>
                <a:gd name="T9" fmla="*/ 29 h 924"/>
                <a:gd name="T10" fmla="*/ 163 w 684"/>
                <a:gd name="T11" fmla="*/ 18 h 924"/>
                <a:gd name="T12" fmla="*/ 485 w 684"/>
                <a:gd name="T13" fmla="*/ 120 h 924"/>
                <a:gd name="T14" fmla="*/ 627 w 684"/>
                <a:gd name="T15" fmla="*/ 318 h 924"/>
                <a:gd name="T16" fmla="*/ 572 w 684"/>
                <a:gd name="T17" fmla="*/ 683 h 924"/>
                <a:gd name="T18" fmla="*/ 268 w 684"/>
                <a:gd name="T19" fmla="*/ 897 h 924"/>
                <a:gd name="T20" fmla="*/ 238 w 684"/>
                <a:gd name="T21" fmla="*/ 898 h 924"/>
                <a:gd name="T22" fmla="*/ 178 w 684"/>
                <a:gd name="T23" fmla="*/ 895 h 924"/>
                <a:gd name="T24" fmla="*/ 107 w 684"/>
                <a:gd name="T25" fmla="*/ 893 h 924"/>
                <a:gd name="T26" fmla="*/ 0 w 684"/>
                <a:gd name="T27" fmla="*/ 905 h 924"/>
                <a:gd name="T28" fmla="*/ 0 w 684"/>
                <a:gd name="T29" fmla="*/ 924 h 924"/>
                <a:gd name="T30" fmla="*/ 108 w 684"/>
                <a:gd name="T31" fmla="*/ 911 h 924"/>
                <a:gd name="T32" fmla="*/ 177 w 684"/>
                <a:gd name="T33" fmla="*/ 914 h 924"/>
                <a:gd name="T34" fmla="*/ 238 w 684"/>
                <a:gd name="T35" fmla="*/ 916 h 924"/>
                <a:gd name="T36" fmla="*/ 270 w 684"/>
                <a:gd name="T37" fmla="*/ 915 h 924"/>
                <a:gd name="T38" fmla="*/ 587 w 684"/>
                <a:gd name="T39" fmla="*/ 693 h 924"/>
                <a:gd name="T40" fmla="*/ 645 w 684"/>
                <a:gd name="T41" fmla="*/ 313 h 924"/>
                <a:gd name="T42" fmla="*/ 496 w 684"/>
                <a:gd name="T43" fmla="*/ 105 h 924"/>
                <a:gd name="T44" fmla="*/ 310 w 684"/>
                <a:gd name="T45" fmla="*/ 16 h 924"/>
                <a:gd name="T46" fmla="*/ 162 w 684"/>
                <a:gd name="T4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4" h="924">
                  <a:moveTo>
                    <a:pt x="162" y="0"/>
                  </a:moveTo>
                  <a:cubicBezTo>
                    <a:pt x="119" y="0"/>
                    <a:pt x="75" y="3"/>
                    <a:pt x="28" y="11"/>
                  </a:cubicBezTo>
                  <a:cubicBezTo>
                    <a:pt x="23" y="12"/>
                    <a:pt x="20" y="16"/>
                    <a:pt x="21" y="21"/>
                  </a:cubicBezTo>
                  <a:cubicBezTo>
                    <a:pt x="21" y="26"/>
                    <a:pt x="25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77" y="22"/>
                    <a:pt x="121" y="18"/>
                    <a:pt x="163" y="18"/>
                  </a:cubicBezTo>
                  <a:cubicBezTo>
                    <a:pt x="290" y="18"/>
                    <a:pt x="398" y="52"/>
                    <a:pt x="485" y="120"/>
                  </a:cubicBezTo>
                  <a:cubicBezTo>
                    <a:pt x="572" y="188"/>
                    <a:pt x="615" y="277"/>
                    <a:pt x="627" y="318"/>
                  </a:cubicBezTo>
                  <a:cubicBezTo>
                    <a:pt x="670" y="472"/>
                    <a:pt x="610" y="624"/>
                    <a:pt x="572" y="683"/>
                  </a:cubicBezTo>
                  <a:cubicBezTo>
                    <a:pt x="490" y="809"/>
                    <a:pt x="380" y="887"/>
                    <a:pt x="268" y="897"/>
                  </a:cubicBezTo>
                  <a:cubicBezTo>
                    <a:pt x="258" y="897"/>
                    <a:pt x="249" y="898"/>
                    <a:pt x="238" y="898"/>
                  </a:cubicBezTo>
                  <a:cubicBezTo>
                    <a:pt x="219" y="898"/>
                    <a:pt x="199" y="897"/>
                    <a:pt x="178" y="895"/>
                  </a:cubicBezTo>
                  <a:cubicBezTo>
                    <a:pt x="155" y="894"/>
                    <a:pt x="132" y="893"/>
                    <a:pt x="107" y="893"/>
                  </a:cubicBezTo>
                  <a:cubicBezTo>
                    <a:pt x="73" y="893"/>
                    <a:pt x="37" y="895"/>
                    <a:pt x="0" y="905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37" y="914"/>
                    <a:pt x="74" y="911"/>
                    <a:pt x="108" y="911"/>
                  </a:cubicBezTo>
                  <a:cubicBezTo>
                    <a:pt x="132" y="911"/>
                    <a:pt x="155" y="912"/>
                    <a:pt x="177" y="914"/>
                  </a:cubicBezTo>
                  <a:cubicBezTo>
                    <a:pt x="198" y="915"/>
                    <a:pt x="219" y="916"/>
                    <a:pt x="238" y="916"/>
                  </a:cubicBezTo>
                  <a:cubicBezTo>
                    <a:pt x="249" y="916"/>
                    <a:pt x="259" y="916"/>
                    <a:pt x="270" y="915"/>
                  </a:cubicBezTo>
                  <a:cubicBezTo>
                    <a:pt x="387" y="905"/>
                    <a:pt x="502" y="824"/>
                    <a:pt x="587" y="693"/>
                  </a:cubicBezTo>
                  <a:cubicBezTo>
                    <a:pt x="642" y="608"/>
                    <a:pt x="684" y="452"/>
                    <a:pt x="645" y="313"/>
                  </a:cubicBezTo>
                  <a:cubicBezTo>
                    <a:pt x="641" y="301"/>
                    <a:pt x="609" y="193"/>
                    <a:pt x="496" y="105"/>
                  </a:cubicBezTo>
                  <a:cubicBezTo>
                    <a:pt x="443" y="63"/>
                    <a:pt x="380" y="33"/>
                    <a:pt x="310" y="16"/>
                  </a:cubicBezTo>
                  <a:cubicBezTo>
                    <a:pt x="264" y="5"/>
                    <a:pt x="214" y="0"/>
                    <a:pt x="16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625" y="719"/>
              <a:ext cx="1355" cy="1704"/>
            </a:xfrm>
            <a:custGeom>
              <a:avLst/>
              <a:gdLst>
                <a:gd name="T0" fmla="*/ 93 w 572"/>
                <a:gd name="T1" fmla="*/ 0 h 720"/>
                <a:gd name="T2" fmla="*/ 71 w 572"/>
                <a:gd name="T3" fmla="*/ 0 h 720"/>
                <a:gd name="T4" fmla="*/ 0 w 572"/>
                <a:gd name="T5" fmla="*/ 8 h 720"/>
                <a:gd name="T6" fmla="*/ 0 w 572"/>
                <a:gd name="T7" fmla="*/ 27 h 720"/>
                <a:gd name="T8" fmla="*/ 72 w 572"/>
                <a:gd name="T9" fmla="*/ 19 h 720"/>
                <a:gd name="T10" fmla="*/ 92 w 572"/>
                <a:gd name="T11" fmla="*/ 18 h 720"/>
                <a:gd name="T12" fmla="*/ 466 w 572"/>
                <a:gd name="T13" fmla="*/ 145 h 720"/>
                <a:gd name="T14" fmla="*/ 552 w 572"/>
                <a:gd name="T15" fmla="*/ 365 h 720"/>
                <a:gd name="T16" fmla="*/ 448 w 572"/>
                <a:gd name="T17" fmla="*/ 621 h 720"/>
                <a:gd name="T18" fmla="*/ 289 w 572"/>
                <a:gd name="T19" fmla="*/ 702 h 720"/>
                <a:gd name="T20" fmla="*/ 205 w 572"/>
                <a:gd name="T21" fmla="*/ 684 h 720"/>
                <a:gd name="T22" fmla="*/ 197 w 572"/>
                <a:gd name="T23" fmla="*/ 681 h 720"/>
                <a:gd name="T24" fmla="*/ 192 w 572"/>
                <a:gd name="T25" fmla="*/ 679 h 720"/>
                <a:gd name="T26" fmla="*/ 41 w 572"/>
                <a:gd name="T27" fmla="*/ 650 h 720"/>
                <a:gd name="T28" fmla="*/ 0 w 572"/>
                <a:gd name="T29" fmla="*/ 653 h 720"/>
                <a:gd name="T30" fmla="*/ 0 w 572"/>
                <a:gd name="T31" fmla="*/ 671 h 720"/>
                <a:gd name="T32" fmla="*/ 41 w 572"/>
                <a:gd name="T33" fmla="*/ 669 h 720"/>
                <a:gd name="T34" fmla="*/ 185 w 572"/>
                <a:gd name="T35" fmla="*/ 696 h 720"/>
                <a:gd name="T36" fmla="*/ 191 w 572"/>
                <a:gd name="T37" fmla="*/ 698 h 720"/>
                <a:gd name="T38" fmla="*/ 198 w 572"/>
                <a:gd name="T39" fmla="*/ 701 h 720"/>
                <a:gd name="T40" fmla="*/ 289 w 572"/>
                <a:gd name="T41" fmla="*/ 720 h 720"/>
                <a:gd name="T42" fmla="*/ 289 w 572"/>
                <a:gd name="T43" fmla="*/ 720 h 720"/>
                <a:gd name="T44" fmla="*/ 462 w 572"/>
                <a:gd name="T45" fmla="*/ 633 h 720"/>
                <a:gd name="T46" fmla="*/ 463 w 572"/>
                <a:gd name="T47" fmla="*/ 633 h 720"/>
                <a:gd name="T48" fmla="*/ 570 w 572"/>
                <a:gd name="T49" fmla="*/ 366 h 720"/>
                <a:gd name="T50" fmla="*/ 479 w 572"/>
                <a:gd name="T51" fmla="*/ 132 h 720"/>
                <a:gd name="T52" fmla="*/ 258 w 572"/>
                <a:gd name="T53" fmla="*/ 20 h 720"/>
                <a:gd name="T54" fmla="*/ 93 w 572"/>
                <a:gd name="T5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2" h="720">
                  <a:moveTo>
                    <a:pt x="93" y="0"/>
                  </a:moveTo>
                  <a:cubicBezTo>
                    <a:pt x="85" y="0"/>
                    <a:pt x="78" y="0"/>
                    <a:pt x="71" y="0"/>
                  </a:cubicBezTo>
                  <a:cubicBezTo>
                    <a:pt x="48" y="2"/>
                    <a:pt x="24" y="4"/>
                    <a:pt x="0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4" y="23"/>
                    <a:pt x="48" y="20"/>
                    <a:pt x="72" y="19"/>
                  </a:cubicBezTo>
                  <a:cubicBezTo>
                    <a:pt x="78" y="18"/>
                    <a:pt x="84" y="18"/>
                    <a:pt x="92" y="18"/>
                  </a:cubicBezTo>
                  <a:cubicBezTo>
                    <a:pt x="175" y="18"/>
                    <a:pt x="358" y="40"/>
                    <a:pt x="466" y="145"/>
                  </a:cubicBezTo>
                  <a:cubicBezTo>
                    <a:pt x="525" y="202"/>
                    <a:pt x="554" y="276"/>
                    <a:pt x="552" y="365"/>
                  </a:cubicBezTo>
                  <a:cubicBezTo>
                    <a:pt x="549" y="480"/>
                    <a:pt x="495" y="562"/>
                    <a:pt x="448" y="621"/>
                  </a:cubicBezTo>
                  <a:cubicBezTo>
                    <a:pt x="391" y="685"/>
                    <a:pt x="335" y="702"/>
                    <a:pt x="289" y="702"/>
                  </a:cubicBezTo>
                  <a:cubicBezTo>
                    <a:pt x="252" y="702"/>
                    <a:pt x="222" y="690"/>
                    <a:pt x="205" y="684"/>
                  </a:cubicBezTo>
                  <a:cubicBezTo>
                    <a:pt x="202" y="683"/>
                    <a:pt x="199" y="682"/>
                    <a:pt x="197" y="681"/>
                  </a:cubicBezTo>
                  <a:cubicBezTo>
                    <a:pt x="196" y="680"/>
                    <a:pt x="194" y="680"/>
                    <a:pt x="192" y="679"/>
                  </a:cubicBezTo>
                  <a:cubicBezTo>
                    <a:pt x="166" y="670"/>
                    <a:pt x="111" y="650"/>
                    <a:pt x="41" y="650"/>
                  </a:cubicBezTo>
                  <a:cubicBezTo>
                    <a:pt x="28" y="650"/>
                    <a:pt x="14" y="651"/>
                    <a:pt x="0" y="653"/>
                  </a:cubicBezTo>
                  <a:cubicBezTo>
                    <a:pt x="0" y="671"/>
                    <a:pt x="0" y="671"/>
                    <a:pt x="0" y="671"/>
                  </a:cubicBezTo>
                  <a:cubicBezTo>
                    <a:pt x="14" y="669"/>
                    <a:pt x="28" y="669"/>
                    <a:pt x="41" y="669"/>
                  </a:cubicBezTo>
                  <a:cubicBezTo>
                    <a:pt x="108" y="669"/>
                    <a:pt x="161" y="688"/>
                    <a:pt x="185" y="696"/>
                  </a:cubicBezTo>
                  <a:cubicBezTo>
                    <a:pt x="188" y="697"/>
                    <a:pt x="189" y="698"/>
                    <a:pt x="191" y="698"/>
                  </a:cubicBezTo>
                  <a:cubicBezTo>
                    <a:pt x="193" y="699"/>
                    <a:pt x="195" y="700"/>
                    <a:pt x="198" y="701"/>
                  </a:cubicBezTo>
                  <a:cubicBezTo>
                    <a:pt x="215" y="707"/>
                    <a:pt x="248" y="720"/>
                    <a:pt x="289" y="720"/>
                  </a:cubicBezTo>
                  <a:cubicBezTo>
                    <a:pt x="289" y="720"/>
                    <a:pt x="289" y="720"/>
                    <a:pt x="289" y="720"/>
                  </a:cubicBezTo>
                  <a:cubicBezTo>
                    <a:pt x="339" y="720"/>
                    <a:pt x="401" y="702"/>
                    <a:pt x="462" y="633"/>
                  </a:cubicBezTo>
                  <a:cubicBezTo>
                    <a:pt x="463" y="633"/>
                    <a:pt x="463" y="633"/>
                    <a:pt x="463" y="633"/>
                  </a:cubicBezTo>
                  <a:cubicBezTo>
                    <a:pt x="511" y="571"/>
                    <a:pt x="567" y="486"/>
                    <a:pt x="570" y="366"/>
                  </a:cubicBezTo>
                  <a:cubicBezTo>
                    <a:pt x="572" y="271"/>
                    <a:pt x="542" y="193"/>
                    <a:pt x="479" y="132"/>
                  </a:cubicBezTo>
                  <a:cubicBezTo>
                    <a:pt x="426" y="80"/>
                    <a:pt x="351" y="43"/>
                    <a:pt x="258" y="20"/>
                  </a:cubicBezTo>
                  <a:cubicBezTo>
                    <a:pt x="195" y="5"/>
                    <a:pt x="135" y="0"/>
                    <a:pt x="9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625" y="932"/>
              <a:ext cx="1113" cy="1221"/>
            </a:xfrm>
            <a:custGeom>
              <a:avLst/>
              <a:gdLst>
                <a:gd name="T0" fmla="*/ 79 w 470"/>
                <a:gd name="T1" fmla="*/ 0 h 516"/>
                <a:gd name="T2" fmla="*/ 0 w 470"/>
                <a:gd name="T3" fmla="*/ 5 h 516"/>
                <a:gd name="T4" fmla="*/ 0 w 470"/>
                <a:gd name="T5" fmla="*/ 24 h 516"/>
                <a:gd name="T6" fmla="*/ 79 w 470"/>
                <a:gd name="T7" fmla="*/ 19 h 516"/>
                <a:gd name="T8" fmla="*/ 371 w 470"/>
                <a:gd name="T9" fmla="*/ 129 h 516"/>
                <a:gd name="T10" fmla="*/ 425 w 470"/>
                <a:gd name="T11" fmla="*/ 358 h 516"/>
                <a:gd name="T12" fmla="*/ 246 w 470"/>
                <a:gd name="T13" fmla="*/ 496 h 516"/>
                <a:gd name="T14" fmla="*/ 225 w 470"/>
                <a:gd name="T15" fmla="*/ 498 h 516"/>
                <a:gd name="T16" fmla="*/ 132 w 470"/>
                <a:gd name="T17" fmla="*/ 455 h 516"/>
                <a:gd name="T18" fmla="*/ 63 w 470"/>
                <a:gd name="T19" fmla="*/ 411 h 516"/>
                <a:gd name="T20" fmla="*/ 0 w 470"/>
                <a:gd name="T21" fmla="*/ 396 h 516"/>
                <a:gd name="T22" fmla="*/ 0 w 470"/>
                <a:gd name="T23" fmla="*/ 414 h 516"/>
                <a:gd name="T24" fmla="*/ 55 w 470"/>
                <a:gd name="T25" fmla="*/ 428 h 516"/>
                <a:gd name="T26" fmla="*/ 120 w 470"/>
                <a:gd name="T27" fmla="*/ 470 h 516"/>
                <a:gd name="T28" fmla="*/ 225 w 470"/>
                <a:gd name="T29" fmla="*/ 516 h 516"/>
                <a:gd name="T30" fmla="*/ 249 w 470"/>
                <a:gd name="T31" fmla="*/ 514 h 516"/>
                <a:gd name="T32" fmla="*/ 442 w 470"/>
                <a:gd name="T33" fmla="*/ 363 h 516"/>
                <a:gd name="T34" fmla="*/ 384 w 470"/>
                <a:gd name="T35" fmla="*/ 116 h 516"/>
                <a:gd name="T36" fmla="*/ 79 w 470"/>
                <a:gd name="T3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0" h="516">
                  <a:moveTo>
                    <a:pt x="79" y="0"/>
                  </a:moveTo>
                  <a:cubicBezTo>
                    <a:pt x="54" y="0"/>
                    <a:pt x="27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7" y="20"/>
                    <a:pt x="54" y="19"/>
                    <a:pt x="79" y="19"/>
                  </a:cubicBezTo>
                  <a:cubicBezTo>
                    <a:pt x="200" y="19"/>
                    <a:pt x="298" y="56"/>
                    <a:pt x="371" y="129"/>
                  </a:cubicBezTo>
                  <a:cubicBezTo>
                    <a:pt x="429" y="188"/>
                    <a:pt x="451" y="280"/>
                    <a:pt x="425" y="358"/>
                  </a:cubicBezTo>
                  <a:cubicBezTo>
                    <a:pt x="400" y="433"/>
                    <a:pt x="337" y="482"/>
                    <a:pt x="246" y="496"/>
                  </a:cubicBezTo>
                  <a:cubicBezTo>
                    <a:pt x="238" y="497"/>
                    <a:pt x="231" y="498"/>
                    <a:pt x="225" y="498"/>
                  </a:cubicBezTo>
                  <a:cubicBezTo>
                    <a:pt x="186" y="498"/>
                    <a:pt x="161" y="479"/>
                    <a:pt x="132" y="455"/>
                  </a:cubicBezTo>
                  <a:cubicBezTo>
                    <a:pt x="112" y="440"/>
                    <a:pt x="91" y="423"/>
                    <a:pt x="63" y="411"/>
                  </a:cubicBezTo>
                  <a:cubicBezTo>
                    <a:pt x="42" y="402"/>
                    <a:pt x="21" y="397"/>
                    <a:pt x="0" y="396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19" y="415"/>
                    <a:pt x="37" y="420"/>
                    <a:pt x="55" y="428"/>
                  </a:cubicBezTo>
                  <a:cubicBezTo>
                    <a:pt x="81" y="439"/>
                    <a:pt x="101" y="455"/>
                    <a:pt x="120" y="470"/>
                  </a:cubicBezTo>
                  <a:cubicBezTo>
                    <a:pt x="150" y="493"/>
                    <a:pt x="179" y="516"/>
                    <a:pt x="225" y="516"/>
                  </a:cubicBezTo>
                  <a:cubicBezTo>
                    <a:pt x="232" y="516"/>
                    <a:pt x="240" y="515"/>
                    <a:pt x="249" y="514"/>
                  </a:cubicBezTo>
                  <a:cubicBezTo>
                    <a:pt x="347" y="499"/>
                    <a:pt x="415" y="445"/>
                    <a:pt x="442" y="363"/>
                  </a:cubicBezTo>
                  <a:cubicBezTo>
                    <a:pt x="470" y="279"/>
                    <a:pt x="447" y="180"/>
                    <a:pt x="384" y="116"/>
                  </a:cubicBezTo>
                  <a:cubicBezTo>
                    <a:pt x="308" y="39"/>
                    <a:pt x="206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625" y="1178"/>
              <a:ext cx="817" cy="750"/>
            </a:xfrm>
            <a:custGeom>
              <a:avLst/>
              <a:gdLst>
                <a:gd name="T0" fmla="*/ 75 w 345"/>
                <a:gd name="T1" fmla="*/ 0 h 317"/>
                <a:gd name="T2" fmla="*/ 39 w 345"/>
                <a:gd name="T3" fmla="*/ 2 h 317"/>
                <a:gd name="T4" fmla="*/ 0 w 345"/>
                <a:gd name="T5" fmla="*/ 8 h 317"/>
                <a:gd name="T6" fmla="*/ 0 w 345"/>
                <a:gd name="T7" fmla="*/ 26 h 317"/>
                <a:gd name="T8" fmla="*/ 41 w 345"/>
                <a:gd name="T9" fmla="*/ 20 h 317"/>
                <a:gd name="T10" fmla="*/ 75 w 345"/>
                <a:gd name="T11" fmla="*/ 18 h 317"/>
                <a:gd name="T12" fmla="*/ 278 w 345"/>
                <a:gd name="T13" fmla="*/ 103 h 317"/>
                <a:gd name="T14" fmla="*/ 314 w 345"/>
                <a:gd name="T15" fmla="*/ 238 h 317"/>
                <a:gd name="T16" fmla="*/ 265 w 345"/>
                <a:gd name="T17" fmla="*/ 294 h 317"/>
                <a:gd name="T18" fmla="*/ 241 w 345"/>
                <a:gd name="T19" fmla="*/ 299 h 317"/>
                <a:gd name="T20" fmla="*/ 157 w 345"/>
                <a:gd name="T21" fmla="*/ 214 h 317"/>
                <a:gd name="T22" fmla="*/ 135 w 345"/>
                <a:gd name="T23" fmla="*/ 175 h 317"/>
                <a:gd name="T24" fmla="*/ 0 w 345"/>
                <a:gd name="T25" fmla="*/ 99 h 317"/>
                <a:gd name="T26" fmla="*/ 0 w 345"/>
                <a:gd name="T27" fmla="*/ 99 h 317"/>
                <a:gd name="T28" fmla="*/ 0 w 345"/>
                <a:gd name="T29" fmla="*/ 117 h 317"/>
                <a:gd name="T30" fmla="*/ 120 w 345"/>
                <a:gd name="T31" fmla="*/ 185 h 317"/>
                <a:gd name="T32" fmla="*/ 141 w 345"/>
                <a:gd name="T33" fmla="*/ 222 h 317"/>
                <a:gd name="T34" fmla="*/ 241 w 345"/>
                <a:gd name="T35" fmla="*/ 317 h 317"/>
                <a:gd name="T36" fmla="*/ 270 w 345"/>
                <a:gd name="T37" fmla="*/ 312 h 317"/>
                <a:gd name="T38" fmla="*/ 332 w 345"/>
                <a:gd name="T39" fmla="*/ 242 h 317"/>
                <a:gd name="T40" fmla="*/ 291 w 345"/>
                <a:gd name="T41" fmla="*/ 91 h 317"/>
                <a:gd name="T42" fmla="*/ 75 w 345"/>
                <a:gd name="T4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317">
                  <a:moveTo>
                    <a:pt x="75" y="0"/>
                  </a:moveTo>
                  <a:cubicBezTo>
                    <a:pt x="63" y="0"/>
                    <a:pt x="51" y="1"/>
                    <a:pt x="39" y="2"/>
                  </a:cubicBezTo>
                  <a:cubicBezTo>
                    <a:pt x="27" y="3"/>
                    <a:pt x="14" y="5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4" y="24"/>
                    <a:pt x="28" y="22"/>
                    <a:pt x="41" y="20"/>
                  </a:cubicBezTo>
                  <a:cubicBezTo>
                    <a:pt x="52" y="19"/>
                    <a:pt x="63" y="18"/>
                    <a:pt x="75" y="18"/>
                  </a:cubicBezTo>
                  <a:cubicBezTo>
                    <a:pt x="153" y="18"/>
                    <a:pt x="227" y="49"/>
                    <a:pt x="278" y="103"/>
                  </a:cubicBezTo>
                  <a:cubicBezTo>
                    <a:pt x="310" y="138"/>
                    <a:pt x="325" y="193"/>
                    <a:pt x="314" y="238"/>
                  </a:cubicBezTo>
                  <a:cubicBezTo>
                    <a:pt x="309" y="258"/>
                    <a:pt x="296" y="284"/>
                    <a:pt x="265" y="294"/>
                  </a:cubicBezTo>
                  <a:cubicBezTo>
                    <a:pt x="256" y="297"/>
                    <a:pt x="248" y="299"/>
                    <a:pt x="241" y="299"/>
                  </a:cubicBezTo>
                  <a:cubicBezTo>
                    <a:pt x="202" y="299"/>
                    <a:pt x="181" y="259"/>
                    <a:pt x="157" y="214"/>
                  </a:cubicBezTo>
                  <a:cubicBezTo>
                    <a:pt x="150" y="201"/>
                    <a:pt x="143" y="188"/>
                    <a:pt x="135" y="175"/>
                  </a:cubicBezTo>
                  <a:cubicBezTo>
                    <a:pt x="105" y="126"/>
                    <a:pt x="56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9" y="117"/>
                    <a:pt x="93" y="141"/>
                    <a:pt x="120" y="185"/>
                  </a:cubicBezTo>
                  <a:cubicBezTo>
                    <a:pt x="127" y="197"/>
                    <a:pt x="134" y="210"/>
                    <a:pt x="141" y="222"/>
                  </a:cubicBezTo>
                  <a:cubicBezTo>
                    <a:pt x="164" y="267"/>
                    <a:pt x="191" y="317"/>
                    <a:pt x="241" y="317"/>
                  </a:cubicBezTo>
                  <a:cubicBezTo>
                    <a:pt x="250" y="317"/>
                    <a:pt x="260" y="315"/>
                    <a:pt x="270" y="312"/>
                  </a:cubicBezTo>
                  <a:cubicBezTo>
                    <a:pt x="301" y="301"/>
                    <a:pt x="323" y="277"/>
                    <a:pt x="332" y="242"/>
                  </a:cubicBezTo>
                  <a:cubicBezTo>
                    <a:pt x="345" y="192"/>
                    <a:pt x="328" y="130"/>
                    <a:pt x="291" y="91"/>
                  </a:cubicBezTo>
                  <a:cubicBezTo>
                    <a:pt x="237" y="33"/>
                    <a:pt x="158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Content Placeholder 26"/>
          <p:cNvSpPr>
            <a:spLocks noGrp="1"/>
          </p:cNvSpPr>
          <p:nvPr>
            <p:ph sz="quarter" idx="10"/>
          </p:nvPr>
        </p:nvSpPr>
        <p:spPr>
          <a:xfrm>
            <a:off x="2570163" y="407988"/>
            <a:ext cx="8986837" cy="478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148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552828" y="188871"/>
            <a:ext cx="11014356" cy="7205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8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zh-CN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349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933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6726" y="1231615"/>
            <a:ext cx="9699703" cy="63935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Contents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16699" y="2083433"/>
            <a:ext cx="9358603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42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162" y="2129932"/>
            <a:ext cx="10363676" cy="1471272"/>
          </a:xfrm>
        </p:spPr>
        <p:txBody>
          <a:bodyPr>
            <a:normAutofit/>
          </a:bodyPr>
          <a:lstStyle>
            <a:lvl1pPr algn="ctr">
              <a:defRPr sz="3999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/>
              <a:t>Click to edit Master text styles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93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Click to edit Master text styles</a:t>
            </a:r>
            <a:endParaRPr lang="zh-CN" altLang="en-US"/>
          </a:p>
          <a:p>
            <a:pPr lvl="2"/>
            <a:r>
              <a:rPr lang="en-US" altLang="zh-CN"/>
              <a:t>Click to edit Master text styles</a:t>
            </a:r>
            <a:endParaRPr lang="zh-CN" altLang="en-US"/>
          </a:p>
          <a:p>
            <a:pPr lvl="3"/>
            <a:r>
              <a:rPr lang="en-US" altLang="zh-CN"/>
              <a:t>Click to edit Master text styles</a:t>
            </a:r>
            <a:endParaRPr lang="zh-CN" altLang="en-US"/>
          </a:p>
          <a:p>
            <a:pPr lvl="4"/>
            <a:r>
              <a:rPr lang="en-US" altLang="zh-CN"/>
              <a:t>Click to edit Master text styles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9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24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FE2749-295F-BD41-82E4-D7F71E61F195}"/>
              </a:ext>
            </a:extLst>
          </p:cNvPr>
          <p:cNvSpPr/>
          <p:nvPr userDrawn="1"/>
        </p:nvSpPr>
        <p:spPr>
          <a:xfrm>
            <a:off x="838200" y="273050"/>
            <a:ext cx="10515600" cy="920750"/>
          </a:xfrm>
          <a:prstGeom prst="roundRect">
            <a:avLst/>
          </a:prstGeom>
          <a:solidFill>
            <a:srgbClr val="FED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rgbClr val="1C4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D43F54E-7F35-C642-BA06-64DF36C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7362" y="63663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#MakeAnImpact</a:t>
            </a:r>
          </a:p>
        </p:txBody>
      </p:sp>
    </p:spTree>
    <p:extLst>
      <p:ext uri="{BB962C8B-B14F-4D97-AF65-F5344CB8AC3E}">
        <p14:creationId xmlns:p14="http://schemas.microsoft.com/office/powerpoint/2010/main" val="871987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441" y="1599829"/>
            <a:ext cx="5410379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Click to edit Master text styles</a:t>
            </a:r>
            <a:endParaRPr lang="zh-CN" altLang="en-US"/>
          </a:p>
          <a:p>
            <a:pPr lvl="2"/>
            <a:r>
              <a:rPr lang="en-US" altLang="zh-CN"/>
              <a:t>Click to edit Master text styles</a:t>
            </a:r>
            <a:endParaRPr lang="zh-CN" altLang="en-US"/>
          </a:p>
          <a:p>
            <a:pPr lvl="3"/>
            <a:r>
              <a:rPr lang="en-US" altLang="zh-CN"/>
              <a:t>Click to edit Master text styles</a:t>
            </a:r>
            <a:endParaRPr lang="zh-CN" altLang="en-US"/>
          </a:p>
          <a:p>
            <a:pPr lvl="4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181" y="1599829"/>
            <a:ext cx="5410378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Click to edit Master text styles</a:t>
            </a:r>
            <a:endParaRPr lang="zh-CN" altLang="en-US"/>
          </a:p>
          <a:p>
            <a:pPr lvl="2"/>
            <a:r>
              <a:rPr lang="en-US" altLang="zh-CN"/>
              <a:t>Click to edit Master text styles</a:t>
            </a:r>
            <a:endParaRPr lang="zh-CN" altLang="en-US"/>
          </a:p>
          <a:p>
            <a:pPr lvl="3"/>
            <a:r>
              <a:rPr lang="en-US" altLang="zh-CN"/>
              <a:t>Click to edit Master text styles</a:t>
            </a:r>
            <a:endParaRPr lang="zh-CN" altLang="en-US"/>
          </a:p>
          <a:p>
            <a:pPr lvl="4"/>
            <a:r>
              <a:rPr lang="en-US" altLang="zh-CN"/>
              <a:t>Click to edit Master text styles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9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4171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WE IMPROVE TO SERVE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7930" y="6417141"/>
            <a:ext cx="495301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0351A7B-D473-4921-B394-EBDC6794CE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200" y="6345659"/>
            <a:ext cx="704850" cy="4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303F19-360B-5948-B0E7-3A78B6D3D87D}"/>
              </a:ext>
            </a:extLst>
          </p:cNvPr>
          <p:cNvSpPr/>
          <p:nvPr userDrawn="1"/>
        </p:nvSpPr>
        <p:spPr>
          <a:xfrm flipV="1">
            <a:off x="838200" y="6175197"/>
            <a:ext cx="10515600" cy="45719"/>
          </a:xfrm>
          <a:prstGeom prst="roundRect">
            <a:avLst/>
          </a:prstGeom>
          <a:solidFill>
            <a:srgbClr val="FEDF33"/>
          </a:solidFill>
          <a:ln>
            <a:solidFill>
              <a:srgbClr val="FED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1AB90-0BB8-2D4D-BFB2-B3A5CB959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47559" b="9768"/>
          <a:stretch/>
        </p:blipFill>
        <p:spPr>
          <a:xfrm>
            <a:off x="-12700" y="1143000"/>
            <a:ext cx="1561867" cy="3456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8E0B93-9B13-E242-A915-69D37D2EDAC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160000" y="6280240"/>
            <a:ext cx="1193800" cy="4952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362" y="6366342"/>
            <a:ext cx="3417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#MakeAnImpact</a:t>
            </a:r>
          </a:p>
        </p:txBody>
      </p:sp>
    </p:spTree>
    <p:extLst>
      <p:ext uri="{BB962C8B-B14F-4D97-AF65-F5344CB8AC3E}">
        <p14:creationId xmlns:p14="http://schemas.microsoft.com/office/powerpoint/2010/main" val="2952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1462895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3"/>
            <a:r>
              <a:rPr lang="en-US" sz="974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6"/>
            <a:ext cx="49953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74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74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1507" y="2931938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113"/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113"/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113"/>
                <a:r>
                  <a:rPr kumimoji="1" lang="zh-CN" altLang="en-US" sz="1000">
                    <a:solidFill>
                      <a:srgbClr val="1D1D1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113"/>
                <a:r>
                  <a:rPr kumimoji="1" lang="zh-CN" altLang="en-US" sz="1000">
                    <a:solidFill>
                      <a:srgbClr val="1D1D1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3"/>
                <a:r>
                  <a:rPr kumimoji="1" lang="mr-IN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8" name="Picture 9">
            <a:extLst>
              <a:ext uri="{FF2B5EF4-FFF2-40B4-BE49-F238E27FC236}">
                <a16:creationId xmlns:a16="http://schemas.microsoft.com/office/drawing/2014/main" id="{AB51B4CD-FF7B-4338-85BB-A1D6F6C8B6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8522" y="6326127"/>
            <a:ext cx="1276138" cy="2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2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2" r:id="rId3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6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7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7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469" y="468675"/>
            <a:ext cx="11373063" cy="10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Arial32pt , Left, only put one line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2" y="1599829"/>
            <a:ext cx="10973117" cy="452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Click to edit Master text styles</a:t>
            </a:r>
            <a:endParaRPr lang="zh-CN" altLang="en-US"/>
          </a:p>
          <a:p>
            <a:pPr lvl="2"/>
            <a:r>
              <a:rPr lang="en-US" altLang="zh-CN"/>
              <a:t>Click to edit Master text styles</a:t>
            </a:r>
            <a:endParaRPr lang="zh-CN" altLang="en-US"/>
          </a:p>
          <a:p>
            <a:pPr lvl="3"/>
            <a:r>
              <a:rPr lang="en-US" altLang="zh-CN"/>
              <a:t>Click to edit Master text styles</a:t>
            </a:r>
            <a:endParaRPr lang="zh-CN" altLang="en-US"/>
          </a:p>
          <a:p>
            <a:pPr lvl="4"/>
            <a:r>
              <a:rPr lang="en-US" altLang="zh-CN"/>
              <a:t>Click to edit Master text styles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02341" y="468675"/>
            <a:ext cx="115365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039729" y="6537794"/>
            <a:ext cx="271984" cy="1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900" b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pPr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900" b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79" y="6524434"/>
            <a:ext cx="2655196" cy="120939"/>
          </a:xfrm>
          <a:prstGeom prst="rect">
            <a:avLst/>
          </a:prstGeom>
          <a:noFill/>
        </p:spPr>
      </p:pic>
      <p:pic>
        <p:nvPicPr>
          <p:cNvPr id="10" name="Picture 2" descr="E:\01 日常工作\03 品牌规范设计\公司广告源文档\HW LOGO(horizontal）111.pn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15391" y="6430759"/>
            <a:ext cx="1248875" cy="302933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 userDrawn="1"/>
        </p:nvCxnSpPr>
        <p:spPr>
          <a:xfrm>
            <a:off x="327734" y="6371800"/>
            <a:ext cx="115365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eading-new-ict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2868" y="243378"/>
            <a:ext cx="1431398" cy="107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-2902657" y="165062"/>
            <a:ext cx="2902657" cy="94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</a:rPr>
              <a:t>Typesetting: </a:t>
            </a:r>
            <a:r>
              <a:rPr lang="en-US" altLang="zh-CN" sz="1400" b="1">
                <a:solidFill>
                  <a:schemeClr val="bg1"/>
                </a:solidFill>
              </a:rPr>
              <a:t>Align Left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</a:rPr>
              <a:t>English font: </a:t>
            </a:r>
            <a:r>
              <a:rPr lang="en-US" altLang="zh-CN" sz="1400" b="1">
                <a:solidFill>
                  <a:schemeClr val="bg1"/>
                </a:solidFill>
              </a:rPr>
              <a:t>Arial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</a:rPr>
              <a:t>Body color:  </a:t>
            </a:r>
            <a:r>
              <a:rPr lang="en-US" altLang="zh-CN" sz="1400" b="1">
                <a:solidFill>
                  <a:schemeClr val="bg1"/>
                </a:solidFill>
              </a:rPr>
              <a:t>RGB: 89;89;89    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</a:rPr>
              <a:t>Title / accent color:  </a:t>
            </a:r>
            <a:r>
              <a:rPr lang="en-US" altLang="zh-CN" sz="1400" b="1">
                <a:solidFill>
                  <a:schemeClr val="bg1"/>
                </a:solidFill>
              </a:rPr>
              <a:t>RGB: 0;0;0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Separated line color:  </a:t>
            </a:r>
            <a:r>
              <a:rPr lang="en-US" altLang="zh-CN" sz="1400" b="1">
                <a:solidFill>
                  <a:schemeClr val="bg1"/>
                </a:solidFill>
              </a:rPr>
              <a:t>RGB: 166;166;166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Line separating line weights:  </a:t>
            </a:r>
            <a:r>
              <a:rPr lang="en-US" altLang="zh-CN" sz="1400" b="1">
                <a:solidFill>
                  <a:schemeClr val="bg1"/>
                </a:solidFill>
              </a:rPr>
              <a:t>0.75</a:t>
            </a:r>
            <a:r>
              <a:rPr lang="zh-CN" altLang="en-US" sz="1400" b="1">
                <a:solidFill>
                  <a:schemeClr val="bg1"/>
                </a:solidFill>
              </a:rPr>
              <a:t>磅</a:t>
            </a:r>
            <a:endParaRPr lang="en-US" altLang="zh-CN" sz="1400" b="1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Used color screen using three colors please with the use of a single color page can not be reused.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Graphic and text with background made using shades with the use of.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Red only for local small-scale embellishment.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Gradient only in showing the pattern data.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Icon: The whole film icon appears, use artwork effect, increasing the circular coil to be assisted.</a:t>
            </a:r>
            <a:endParaRPr lang="zh-CN" altLang="en-US" sz="1400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Icon sizes into three 2.4x2.4cm, 1.6x1.6cm, 0.9x0.9cm.</a:t>
            </a: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schemeClr val="bg1"/>
                </a:solidFill>
              </a:rPr>
              <a:t>Photos: High brightness selection, naturalized pictures.</a:t>
            </a:r>
            <a:endParaRPr lang="zh-CN" altLang="en-US" sz="1400" b="1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>
              <a:solidFill>
                <a:schemeClr val="bg1"/>
              </a:solidFill>
            </a:endParaRPr>
          </a:p>
          <a:p>
            <a:pPr marL="0" marR="0" indent="0" algn="l" defTabSz="12190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4446673" y="1510950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31" algn="ctr" fontAlgn="ctr">
              <a:buClr>
                <a:srgbClr val="990000"/>
              </a:buClr>
              <a:buSzPct val="60000"/>
              <a:defRPr/>
            </a:pPr>
            <a:endParaRPr lang="zh-CN" altLang="en-US" sz="1799">
              <a:sym typeface="Arial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4446673" y="981295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4446673" y="468977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矩形 16"/>
          <p:cNvSpPr/>
          <p:nvPr userDrawn="1"/>
        </p:nvSpPr>
        <p:spPr>
          <a:xfrm>
            <a:off x="14806579" y="1510950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31" algn="ctr" fontAlgn="ctr">
              <a:buClr>
                <a:srgbClr val="990000"/>
              </a:buClr>
              <a:buSzPct val="60000"/>
              <a:defRPr/>
            </a:pPr>
            <a:endParaRPr lang="zh-CN" altLang="en-US" sz="1799">
              <a:latin typeface="+mn-ea"/>
              <a:sym typeface="Arial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4806579" y="981295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31" algn="ctr" fontAlgn="ctr">
              <a:buClr>
                <a:srgbClr val="990000"/>
              </a:buClr>
              <a:buSzPct val="60000"/>
              <a:defRPr/>
            </a:pPr>
            <a:endParaRPr lang="zh-CN" altLang="en-US" sz="1799">
              <a:sym typeface="Arial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4806579" y="468675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31" algn="ctr" fontAlgn="ctr">
              <a:buClr>
                <a:srgbClr val="990000"/>
              </a:buClr>
              <a:buSzPct val="60000"/>
              <a:defRPr/>
            </a:pPr>
            <a:endParaRPr lang="zh-CN" altLang="en-US" sz="1799">
              <a:sym typeface="Arial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4446673" y="2010614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31" algn="ctr" fontAlgn="ctr">
              <a:buClr>
                <a:srgbClr val="990000"/>
              </a:buClr>
              <a:buSzPct val="60000"/>
              <a:defRPr/>
            </a:pPr>
            <a:endParaRPr lang="zh-CN" altLang="en-US" sz="1799">
              <a:latin typeface="+mn-ea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359065" y="490117"/>
            <a:ext cx="1393416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Icon background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59065" y="1004097"/>
            <a:ext cx="1791947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Text background color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359065" y="1518077"/>
            <a:ext cx="1393416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Icon background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359065" y="2032056"/>
            <a:ext cx="1791947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Text background color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4446673" y="2565104"/>
            <a:ext cx="359906" cy="3599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531" algn="ctr" fontAlgn="ctr">
              <a:buClr>
                <a:srgbClr val="990000"/>
              </a:buClr>
              <a:buSzPct val="60000"/>
              <a:defRPr/>
            </a:pPr>
            <a:endParaRPr lang="zh-CN" altLang="en-US" sz="1799">
              <a:latin typeface="+mn-ea"/>
              <a:sym typeface="Arial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4446673" y="3134371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4806579" y="3134371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4446673" y="3717005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4806579" y="3717005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359065" y="3155813"/>
            <a:ext cx="1213671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White bottom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2359065" y="3738447"/>
            <a:ext cx="1339826" cy="307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Colored bottom</a:t>
            </a:r>
          </a:p>
        </p:txBody>
      </p:sp>
      <p:sp>
        <p:nvSpPr>
          <p:cNvPr id="32" name="矩形 31"/>
          <p:cNvSpPr/>
          <p:nvPr userDrawn="1"/>
        </p:nvSpPr>
        <p:spPr>
          <a:xfrm>
            <a:off x="14806579" y="4267601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4446673" y="4267601"/>
            <a:ext cx="359906" cy="359917"/>
          </a:xfrm>
          <a:prstGeom prst="rect">
            <a:avLst/>
          </a:prstGeom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2359064" y="4267601"/>
            <a:ext cx="1943710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With the use of graphics and gradients</a:t>
            </a:r>
          </a:p>
        </p:txBody>
      </p:sp>
    </p:spTree>
    <p:extLst>
      <p:ext uri="{BB962C8B-B14F-4D97-AF65-F5344CB8AC3E}">
        <p14:creationId xmlns:p14="http://schemas.microsoft.com/office/powerpoint/2010/main" val="1460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914126" rtl="0" eaLnBrk="1" latinLnBrk="0" hangingPunct="1">
        <a:spcBef>
          <a:spcPct val="0"/>
        </a:spcBef>
        <a:buNone/>
        <a:defRPr sz="3199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Font typeface="Arial" pitchFamily="34" charset="0"/>
        <a:buChar char="•"/>
        <a:defRPr sz="2799" kern="1200" baseline="0">
          <a:solidFill>
            <a:srgbClr val="595959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742727" indent="-285664" algn="l" defTabSz="91412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rgbClr val="595959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1142657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rgbClr val="595959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1599720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rgbClr val="595959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2056783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95959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463596" y="5845052"/>
            <a:ext cx="2263469" cy="51630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Augustus 2021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910659" y="1743437"/>
            <a:ext cx="8325540" cy="141235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uhaus 93" pitchFamily="82" charset="77"/>
              </a:rPr>
              <a:t>Covid Data Test Case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64935" y="5845052"/>
            <a:ext cx="3319665" cy="517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Afdeling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1441-45EF-4988-8251-5BF1B8B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1A7B-D473-4921-B394-EBDC6794CE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3B9E-8458-4875-8144-5149BB24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#MakeAnImpact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966C-B657-41B8-9D9F-2D51F2CC7FEE}"/>
              </a:ext>
            </a:extLst>
          </p:cNvPr>
          <p:cNvSpPr txBox="1"/>
          <p:nvPr/>
        </p:nvSpPr>
        <p:spPr>
          <a:xfrm>
            <a:off x="4675808" y="419933"/>
            <a:ext cx="354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Presentatie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inhoud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D69B3F-B4F1-4672-A3D0-4A5F37965A68}"/>
              </a:ext>
            </a:extLst>
          </p:cNvPr>
          <p:cNvSpPr txBox="1">
            <a:spLocks/>
          </p:cNvSpPr>
          <p:nvPr/>
        </p:nvSpPr>
        <p:spPr>
          <a:xfrm>
            <a:off x="1339980" y="1414463"/>
            <a:ext cx="10515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337E-5F13-4479-90F8-F6FFF194ACFE}"/>
              </a:ext>
            </a:extLst>
          </p:cNvPr>
          <p:cNvSpPr txBox="1"/>
          <p:nvPr/>
        </p:nvSpPr>
        <p:spPr>
          <a:xfrm>
            <a:off x="2207491" y="1884218"/>
            <a:ext cx="8644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Script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Vragen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1441-45EF-4988-8251-5BF1B8B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1A7B-D473-4921-B394-EBDC6794CE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3B9E-8458-4875-8144-5149BB24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#MakeAnImpact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966C-B657-41B8-9D9F-2D51F2CC7FEE}"/>
              </a:ext>
            </a:extLst>
          </p:cNvPr>
          <p:cNvSpPr txBox="1"/>
          <p:nvPr/>
        </p:nvSpPr>
        <p:spPr>
          <a:xfrm>
            <a:off x="4675808" y="419933"/>
            <a:ext cx="354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Code overview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D69B3F-B4F1-4672-A3D0-4A5F37965A68}"/>
              </a:ext>
            </a:extLst>
          </p:cNvPr>
          <p:cNvSpPr txBox="1">
            <a:spLocks/>
          </p:cNvSpPr>
          <p:nvPr/>
        </p:nvSpPr>
        <p:spPr>
          <a:xfrm>
            <a:off x="1339980" y="1414463"/>
            <a:ext cx="10515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337E-5F13-4479-90F8-F6FFF194ACFE}"/>
              </a:ext>
            </a:extLst>
          </p:cNvPr>
          <p:cNvSpPr txBox="1"/>
          <p:nvPr/>
        </p:nvSpPr>
        <p:spPr>
          <a:xfrm>
            <a:off x="2207491" y="1884218"/>
            <a:ext cx="864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5D9CA8-9A1E-4E7A-8EE8-BEEB4BE8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1311134"/>
            <a:ext cx="9984509" cy="47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1441-45EF-4988-8251-5BF1B8B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1A7B-D473-4921-B394-EBDC6794CE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3B9E-8458-4875-8144-5149BB24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#MakeAnImpact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966C-B657-41B8-9D9F-2D51F2CC7FEE}"/>
              </a:ext>
            </a:extLst>
          </p:cNvPr>
          <p:cNvSpPr txBox="1"/>
          <p:nvPr/>
        </p:nvSpPr>
        <p:spPr>
          <a:xfrm>
            <a:off x="4675808" y="419933"/>
            <a:ext cx="354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Code overview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D69B3F-B4F1-4672-A3D0-4A5F37965A68}"/>
              </a:ext>
            </a:extLst>
          </p:cNvPr>
          <p:cNvSpPr txBox="1">
            <a:spLocks/>
          </p:cNvSpPr>
          <p:nvPr/>
        </p:nvSpPr>
        <p:spPr>
          <a:xfrm>
            <a:off x="1339980" y="1414463"/>
            <a:ext cx="10515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337E-5F13-4479-90F8-F6FFF194ACFE}"/>
              </a:ext>
            </a:extLst>
          </p:cNvPr>
          <p:cNvSpPr txBox="1"/>
          <p:nvPr/>
        </p:nvSpPr>
        <p:spPr>
          <a:xfrm>
            <a:off x="2207491" y="1884218"/>
            <a:ext cx="864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A9D6D-7C5C-490C-9A44-4CAC36C0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2030523"/>
            <a:ext cx="9984509" cy="31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1441-45EF-4988-8251-5BF1B8B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1A7B-D473-4921-B394-EBDC6794CE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3B9E-8458-4875-8144-5149BB24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#MakeAnImpact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966C-B657-41B8-9D9F-2D51F2CC7FEE}"/>
              </a:ext>
            </a:extLst>
          </p:cNvPr>
          <p:cNvSpPr txBox="1"/>
          <p:nvPr/>
        </p:nvSpPr>
        <p:spPr>
          <a:xfrm>
            <a:off x="4675808" y="419933"/>
            <a:ext cx="354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Script run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D69B3F-B4F1-4672-A3D0-4A5F37965A68}"/>
              </a:ext>
            </a:extLst>
          </p:cNvPr>
          <p:cNvSpPr txBox="1">
            <a:spLocks/>
          </p:cNvSpPr>
          <p:nvPr/>
        </p:nvSpPr>
        <p:spPr>
          <a:xfrm>
            <a:off x="1339980" y="1414463"/>
            <a:ext cx="10515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337E-5F13-4479-90F8-F6FFF194ACFE}"/>
              </a:ext>
            </a:extLst>
          </p:cNvPr>
          <p:cNvSpPr txBox="1"/>
          <p:nvPr/>
        </p:nvSpPr>
        <p:spPr>
          <a:xfrm>
            <a:off x="2207491" y="1884218"/>
            <a:ext cx="864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AD60E-CBFB-4204-B0F1-358234F2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07" y="1498259"/>
            <a:ext cx="8958579" cy="4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1441-45EF-4988-8251-5BF1B8B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1A7B-D473-4921-B394-EBDC6794CE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3B9E-8458-4875-8144-5149BB24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#MakeAnImpact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966C-B657-41B8-9D9F-2D51F2CC7FEE}"/>
              </a:ext>
            </a:extLst>
          </p:cNvPr>
          <p:cNvSpPr txBox="1"/>
          <p:nvPr/>
        </p:nvSpPr>
        <p:spPr>
          <a:xfrm>
            <a:off x="4675808" y="419933"/>
            <a:ext cx="354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Database Info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D69B3F-B4F1-4672-A3D0-4A5F37965A68}"/>
              </a:ext>
            </a:extLst>
          </p:cNvPr>
          <p:cNvSpPr txBox="1">
            <a:spLocks/>
          </p:cNvSpPr>
          <p:nvPr/>
        </p:nvSpPr>
        <p:spPr>
          <a:xfrm>
            <a:off x="1339980" y="1414463"/>
            <a:ext cx="10515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337E-5F13-4479-90F8-F6FFF194ACFE}"/>
              </a:ext>
            </a:extLst>
          </p:cNvPr>
          <p:cNvSpPr txBox="1"/>
          <p:nvPr/>
        </p:nvSpPr>
        <p:spPr>
          <a:xfrm>
            <a:off x="2207491" y="1884218"/>
            <a:ext cx="864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85656-B8F7-4E8A-A362-C9186CD3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38" y="1472190"/>
            <a:ext cx="9354856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6D63C7-9736-4C19-B321-3AF38A4B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38" y="2942578"/>
            <a:ext cx="3504735" cy="3131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1B60AE-531E-4E0C-94BC-73801314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875" y="2942577"/>
            <a:ext cx="4610419" cy="32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1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1441-45EF-4988-8251-5BF1B8B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1A7B-D473-4921-B394-EBDC6794CE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3B9E-8458-4875-8144-5149BB24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#MakeAnImpact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966C-B657-41B8-9D9F-2D51F2CC7FEE}"/>
              </a:ext>
            </a:extLst>
          </p:cNvPr>
          <p:cNvSpPr txBox="1"/>
          <p:nvPr/>
        </p:nvSpPr>
        <p:spPr>
          <a:xfrm>
            <a:off x="2396359" y="405714"/>
            <a:ext cx="868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Vragen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D90EE8-A023-4F00-9915-1F7FA89BD6A5}"/>
              </a:ext>
            </a:extLst>
          </p:cNvPr>
          <p:cNvSpPr txBox="1">
            <a:spLocks/>
          </p:cNvSpPr>
          <p:nvPr/>
        </p:nvSpPr>
        <p:spPr>
          <a:xfrm>
            <a:off x="1546698" y="1341560"/>
            <a:ext cx="9930599" cy="467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nl-NL" sz="2600" dirty="0">
              <a:solidFill>
                <a:schemeClr val="bg1"/>
              </a:solidFill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890898B-C5D6-4B17-ABA3-1198A55D397E}"/>
              </a:ext>
            </a:extLst>
          </p:cNvPr>
          <p:cNvSpPr txBox="1">
            <a:spLocks/>
          </p:cNvSpPr>
          <p:nvPr/>
        </p:nvSpPr>
        <p:spPr>
          <a:xfrm>
            <a:off x="847171" y="1673864"/>
            <a:ext cx="10046115" cy="328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>
                <a:solidFill>
                  <a:schemeClr val="bg1"/>
                </a:solidFill>
                <a:latin typeface="Bauhaus 93" pitchFamily="82" charset="77"/>
              </a:rPr>
              <a:t>Bedankt</a:t>
            </a:r>
            <a:r>
              <a:rPr lang="en-US" sz="5400" dirty="0">
                <a:solidFill>
                  <a:schemeClr val="bg1"/>
                </a:solidFill>
                <a:latin typeface="Bauhaus 93" pitchFamily="82" charset="77"/>
              </a:rPr>
              <a:t> 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Bauhaus 93" pitchFamily="82" charset="77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uhaus 93" pitchFamily="82" charset="77"/>
            </a:endParaRPr>
          </a:p>
          <a:p>
            <a:pPr algn="ctr"/>
            <a:r>
              <a:rPr lang="en-US" sz="5400" dirty="0" err="1">
                <a:solidFill>
                  <a:schemeClr val="bg1"/>
                </a:solidFill>
                <a:latin typeface="Bauhaus 93" pitchFamily="82" charset="77"/>
              </a:rPr>
              <a:t>Vragen</a:t>
            </a:r>
            <a:r>
              <a:rPr lang="en-US" sz="5400" dirty="0">
                <a:solidFill>
                  <a:schemeClr val="bg1"/>
                </a:solidFill>
                <a:latin typeface="Bauhaus 93" pitchFamily="82" charset="7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51167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6DF1AB71-8E54-4DA3-96CA-45CA365BFE54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827A2BEB8BDD4BAF8189A4019ACD7A" ma:contentTypeVersion="13" ma:contentTypeDescription="Create a new document." ma:contentTypeScope="" ma:versionID="55505211536865fc53f5476d1e198106">
  <xsd:schema xmlns:xsd="http://www.w3.org/2001/XMLSchema" xmlns:xs="http://www.w3.org/2001/XMLSchema" xmlns:p="http://schemas.microsoft.com/office/2006/metadata/properties" xmlns:ns3="76ace97f-2640-4356-ac44-1754aae58cff" xmlns:ns4="a5c13028-0bb4-4fe6-b642-314de70d3e38" targetNamespace="http://schemas.microsoft.com/office/2006/metadata/properties" ma:root="true" ma:fieldsID="6aacedcbc5b685469addbb3d487e9427" ns3:_="" ns4:_="">
    <xsd:import namespace="76ace97f-2640-4356-ac44-1754aae58cff"/>
    <xsd:import namespace="a5c13028-0bb4-4fe6-b642-314de70d3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ce97f-2640-4356-ac44-1754aae58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13028-0bb4-4fe6-b642-314de70d3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DF79DB-92CA-4A21-AC0C-1AF05D746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ace97f-2640-4356-ac44-1754aae58cff"/>
    <ds:schemaRef ds:uri="a5c13028-0bb4-4fe6-b642-314de70d3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DE94C-1AFD-4139-8B96-17C2ED98E7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2CD6EE-84F0-431A-852C-CA3EAB67A4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45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Microsoft YaHei</vt:lpstr>
      <vt:lpstr>宋体</vt:lpstr>
      <vt:lpstr>Arial</vt:lpstr>
      <vt:lpstr>Arial Narrow</vt:lpstr>
      <vt:lpstr>Bauhaus 93</vt:lpstr>
      <vt:lpstr>Calibri</vt:lpstr>
      <vt:lpstr>Calibri Light</vt:lpstr>
      <vt:lpstr>Office Theme</vt:lpstr>
      <vt:lpstr>4_Chart page</vt:lpstr>
      <vt:lpstr>自定义设计方案</vt:lpstr>
      <vt:lpstr>Covid Data Test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userpc</dc:creator>
  <cp:lastModifiedBy>Renato Martodimedjo</cp:lastModifiedBy>
  <cp:revision>134</cp:revision>
  <dcterms:created xsi:type="dcterms:W3CDTF">2016-10-18T17:05:53Z</dcterms:created>
  <dcterms:modified xsi:type="dcterms:W3CDTF">2023-02-19T03:15:44Z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0x0101000A827A2BEB8BDD4BAF8189A4019ACD7A</vt:lpwstr>
  </property>
</Properties>
</file>