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9bdc5e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9bdc5e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9bdc5e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9bdc5e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9bdc5e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9bdc5e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9bdc5e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9bdc5e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9bdc5e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9bdc5e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erverles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ws.amazon.com/cli/" TargetMode="External"/><Relationship Id="rId4" Type="http://schemas.openxmlformats.org/officeDocument/2006/relationships/hyperlink" Target="https://serverless.com/cli/" TargetMode="External"/><Relationship Id="rId5" Type="http://schemas.openxmlformats.org/officeDocument/2006/relationships/hyperlink" Target="https://serverless.com/framework/docs/getting-started/" TargetMode="External"/><Relationship Id="rId6" Type="http://schemas.openxmlformats.org/officeDocument/2006/relationships/hyperlink" Target="https://nodejs.org/en/" TargetMode="External"/><Relationship Id="rId7" Type="http://schemas.openxmlformats.org/officeDocument/2006/relationships/hyperlink" Target="https://github.com/nvm-sh/nv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enatomattos2912/webinar-serverless-framework-aw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Serverless Framework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https://serverless.com/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AWS CLI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https://aws.amazon.com/cli/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Serverless Framework CLI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https://serverless.com/cli/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https://serverless.com/framework/docs/getting-started/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NodeJS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https://nodejs.org/en/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7"/>
              </a:rPr>
              <a:t>https://github.com/nvm-sh/nvm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Serverless?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Serverless Framework?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63" y="152400"/>
            <a:ext cx="535926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https://github.com/renatomattos2912/webinar-serverless-framework-aws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