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4" r:id="rId3"/>
    <p:sldId id="260" r:id="rId4"/>
    <p:sldId id="263" r:id="rId5"/>
    <p:sldId id="265" r:id="rId6"/>
    <p:sldId id="264" r:id="rId7"/>
    <p:sldId id="266" r:id="rId8"/>
    <p:sldId id="267" r:id="rId9"/>
    <p:sldId id="268" r:id="rId10"/>
    <p:sldId id="269" r:id="rId11"/>
    <p:sldId id="270" r:id="rId12"/>
    <p:sldId id="273" r:id="rId13"/>
    <p:sldId id="261" r:id="rId14"/>
    <p:sldId id="262" r:id="rId15"/>
    <p:sldId id="257" r:id="rId16"/>
    <p:sldId id="258"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B132F3-FC9C-49F4-A606-EA66DA937514}" v="592" dt="2019-03-29T04:07:39.2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varScale="1">
        <p:scale>
          <a:sx n="88" d="100"/>
          <a:sy n="88" d="100"/>
        </p:scale>
        <p:origin x="1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 Luis Alejandro-Quinones" userId="d5bb19dd04e3b7a9" providerId="LiveId" clId="{F02EBAB1-DFD2-4793-AC36-42724E21638D}"/>
    <pc:docChg chg="undo custSel mod addSld delSld modSld modMainMaster">
      <pc:chgData name="Angel Luis Alejandro-Quinones" userId="d5bb19dd04e3b7a9" providerId="LiveId" clId="{F02EBAB1-DFD2-4793-AC36-42724E21638D}" dt="2019-03-26T01:59:12.377" v="718" actId="313"/>
      <pc:docMkLst>
        <pc:docMk/>
      </pc:docMkLst>
      <pc:sldChg chg="addSp delSp modSp">
        <pc:chgData name="Angel Luis Alejandro-Quinones" userId="d5bb19dd04e3b7a9" providerId="LiveId" clId="{F02EBAB1-DFD2-4793-AC36-42724E21638D}" dt="2019-03-25T02:38:28.443" v="484" actId="1037"/>
        <pc:sldMkLst>
          <pc:docMk/>
          <pc:sldMk cId="697626766" sldId="257"/>
        </pc:sldMkLst>
        <pc:spChg chg="mod">
          <ac:chgData name="Angel Luis Alejandro-Quinones" userId="d5bb19dd04e3b7a9" providerId="LiveId" clId="{F02EBAB1-DFD2-4793-AC36-42724E21638D}" dt="2019-03-25T02:20:21.059" v="254" actId="207"/>
          <ac:spMkLst>
            <pc:docMk/>
            <pc:sldMk cId="697626766" sldId="257"/>
            <ac:spMk id="2" creationId="{956934D7-7BA1-4D47-B2B4-50987D5A44C2}"/>
          </ac:spMkLst>
        </pc:spChg>
        <pc:spChg chg="del">
          <ac:chgData name="Angel Luis Alejandro-Quinones" userId="d5bb19dd04e3b7a9" providerId="LiveId" clId="{F02EBAB1-DFD2-4793-AC36-42724E21638D}" dt="2019-03-25T02:10:02.435" v="1" actId="478"/>
          <ac:spMkLst>
            <pc:docMk/>
            <pc:sldMk cId="697626766" sldId="257"/>
            <ac:spMk id="3" creationId="{77B48C6E-76E8-4CEE-A341-2E6D45012847}"/>
          </ac:spMkLst>
        </pc:spChg>
        <pc:picChg chg="add del mod">
          <ac:chgData name="Angel Luis Alejandro-Quinones" userId="d5bb19dd04e3b7a9" providerId="LiveId" clId="{F02EBAB1-DFD2-4793-AC36-42724E21638D}" dt="2019-03-25T02:35:25.364" v="257" actId="478"/>
          <ac:picMkLst>
            <pc:docMk/>
            <pc:sldMk cId="697626766" sldId="257"/>
            <ac:picMk id="6146" creationId="{D9693D3C-77E5-4B7D-913A-3553306583AD}"/>
          </ac:picMkLst>
        </pc:picChg>
        <pc:picChg chg="add mod">
          <ac:chgData name="Angel Luis Alejandro-Quinones" userId="d5bb19dd04e3b7a9" providerId="LiveId" clId="{F02EBAB1-DFD2-4793-AC36-42724E21638D}" dt="2019-03-25T02:38:28.443" v="484" actId="1037"/>
          <ac:picMkLst>
            <pc:docMk/>
            <pc:sldMk cId="697626766" sldId="257"/>
            <ac:picMk id="6148" creationId="{F5775905-A565-4562-9636-EAC658082731}"/>
          </ac:picMkLst>
        </pc:picChg>
        <pc:picChg chg="add mod">
          <ac:chgData name="Angel Luis Alejandro-Quinones" userId="d5bb19dd04e3b7a9" providerId="LiveId" clId="{F02EBAB1-DFD2-4793-AC36-42724E21638D}" dt="2019-03-25T02:38:23.099" v="478" actId="1038"/>
          <ac:picMkLst>
            <pc:docMk/>
            <pc:sldMk cId="697626766" sldId="257"/>
            <ac:picMk id="6150" creationId="{079A2457-F6FB-4984-9DA9-811B35D76C70}"/>
          </ac:picMkLst>
        </pc:picChg>
      </pc:sldChg>
      <pc:sldChg chg="addSp delSp modSp mod setBg setClrOvrMap">
        <pc:chgData name="Angel Luis Alejandro-Quinones" userId="d5bb19dd04e3b7a9" providerId="LiveId" clId="{F02EBAB1-DFD2-4793-AC36-42724E21638D}" dt="2019-03-25T02:15:45.469" v="240" actId="20577"/>
        <pc:sldMkLst>
          <pc:docMk/>
          <pc:sldMk cId="4106753146" sldId="258"/>
        </pc:sldMkLst>
        <pc:spChg chg="mod">
          <ac:chgData name="Angel Luis Alejandro-Quinones" userId="d5bb19dd04e3b7a9" providerId="LiveId" clId="{F02EBAB1-DFD2-4793-AC36-42724E21638D}" dt="2019-03-25T02:15:45.469" v="240" actId="20577"/>
          <ac:spMkLst>
            <pc:docMk/>
            <pc:sldMk cId="4106753146" sldId="258"/>
            <ac:spMk id="18" creationId="{CE452463-BE8F-46E2-ACFE-9E37323D7B10}"/>
          </ac:spMkLst>
        </pc:spChg>
        <pc:spChg chg="add del">
          <ac:chgData name="Angel Luis Alejandro-Quinones" userId="d5bb19dd04e3b7a9" providerId="LiveId" clId="{F02EBAB1-DFD2-4793-AC36-42724E21638D}" dt="2019-03-25T02:13:28.818" v="114" actId="26606"/>
          <ac:spMkLst>
            <pc:docMk/>
            <pc:sldMk cId="4106753146" sldId="258"/>
            <ac:spMk id="87" creationId="{823AC064-BC96-4F32-8AE1-B2FD38754823}"/>
          </ac:spMkLst>
        </pc:spChg>
        <pc:spChg chg="add del">
          <ac:chgData name="Angel Luis Alejandro-Quinones" userId="d5bb19dd04e3b7a9" providerId="LiveId" clId="{F02EBAB1-DFD2-4793-AC36-42724E21638D}" dt="2019-03-25T02:13:34.662" v="118" actId="26606"/>
          <ac:spMkLst>
            <pc:docMk/>
            <pc:sldMk cId="4106753146" sldId="258"/>
            <ac:spMk id="93" creationId="{D5905D0D-FE5E-454B-A340-4DE821C09E8B}"/>
          </ac:spMkLst>
        </pc:spChg>
        <pc:spChg chg="add del">
          <ac:chgData name="Angel Luis Alejandro-Quinones" userId="d5bb19dd04e3b7a9" providerId="LiveId" clId="{F02EBAB1-DFD2-4793-AC36-42724E21638D}" dt="2019-03-25T02:13:31.956" v="116" actId="26606"/>
          <ac:spMkLst>
            <pc:docMk/>
            <pc:sldMk cId="4106753146" sldId="258"/>
            <ac:spMk id="2069" creationId="{823AC064-BC96-4F32-8AE1-B2FD38754823}"/>
          </ac:spMkLst>
        </pc:spChg>
        <pc:spChg chg="add del">
          <ac:chgData name="Angel Luis Alejandro-Quinones" userId="d5bb19dd04e3b7a9" providerId="LiveId" clId="{F02EBAB1-DFD2-4793-AC36-42724E21638D}" dt="2019-03-25T02:13:34.662" v="118" actId="26606"/>
          <ac:spMkLst>
            <pc:docMk/>
            <pc:sldMk cId="4106753146" sldId="258"/>
            <ac:spMk id="2072" creationId="{9BD0A92D-399A-41B4-B955-6B72A41B74A9}"/>
          </ac:spMkLst>
        </pc:spChg>
        <pc:spChg chg="add del">
          <ac:chgData name="Angel Luis Alejandro-Quinones" userId="d5bb19dd04e3b7a9" providerId="LiveId" clId="{F02EBAB1-DFD2-4793-AC36-42724E21638D}" dt="2019-03-25T02:13:34.662" v="118" actId="26606"/>
          <ac:spMkLst>
            <pc:docMk/>
            <pc:sldMk cId="4106753146" sldId="258"/>
            <ac:spMk id="2074" creationId="{9FA51AA9-DFBD-4CB2-9C70-26DAC24A34C0}"/>
          </ac:spMkLst>
        </pc:spChg>
        <pc:spChg chg="add del">
          <ac:chgData name="Angel Luis Alejandro-Quinones" userId="d5bb19dd04e3b7a9" providerId="LiveId" clId="{F02EBAB1-DFD2-4793-AC36-42724E21638D}" dt="2019-03-25T02:13:54.819" v="122" actId="26606"/>
          <ac:spMkLst>
            <pc:docMk/>
            <pc:sldMk cId="4106753146" sldId="258"/>
            <ac:spMk id="2079" creationId="{72257994-BD97-4691-8B89-198A6D2BABDC}"/>
          </ac:spMkLst>
        </pc:spChg>
        <pc:spChg chg="add del">
          <ac:chgData name="Angel Luis Alejandro-Quinones" userId="d5bb19dd04e3b7a9" providerId="LiveId" clId="{F02EBAB1-DFD2-4793-AC36-42724E21638D}" dt="2019-03-25T02:14:10.593" v="124" actId="26606"/>
          <ac:spMkLst>
            <pc:docMk/>
            <pc:sldMk cId="4106753146" sldId="258"/>
            <ac:spMk id="2081" creationId="{0700D48D-C9AA-4000-A912-29A4FEA98A9F}"/>
          </ac:spMkLst>
        </pc:spChg>
        <pc:picChg chg="ord">
          <ac:chgData name="Angel Luis Alejandro-Quinones" userId="d5bb19dd04e3b7a9" providerId="LiveId" clId="{F02EBAB1-DFD2-4793-AC36-42724E21638D}" dt="2019-03-25T02:14:10.593" v="124" actId="26606"/>
          <ac:picMkLst>
            <pc:docMk/>
            <pc:sldMk cId="4106753146" sldId="258"/>
            <ac:picMk id="26" creationId="{F277907F-66AB-4D74-B700-BC6E4344DF95}"/>
          </ac:picMkLst>
        </pc:picChg>
        <pc:picChg chg="del">
          <ac:chgData name="Angel Luis Alejandro-Quinones" userId="d5bb19dd04e3b7a9" providerId="LiveId" clId="{F02EBAB1-DFD2-4793-AC36-42724E21638D}" dt="2019-03-25T02:12:23.468" v="2" actId="478"/>
          <ac:picMkLst>
            <pc:docMk/>
            <pc:sldMk cId="4106753146" sldId="258"/>
            <ac:picMk id="2060" creationId="{F879F6FA-8A57-49B9-BF15-CF055A1B253F}"/>
          </ac:picMkLst>
        </pc:picChg>
        <pc:picChg chg="del">
          <ac:chgData name="Angel Luis Alejandro-Quinones" userId="d5bb19dd04e3b7a9" providerId="LiveId" clId="{F02EBAB1-DFD2-4793-AC36-42724E21638D}" dt="2019-03-25T02:13:11.689" v="103" actId="478"/>
          <ac:picMkLst>
            <pc:docMk/>
            <pc:sldMk cId="4106753146" sldId="258"/>
            <ac:picMk id="2062" creationId="{B5BABA74-225D-4B70-834C-459E8633E469}"/>
          </ac:picMkLst>
        </pc:picChg>
        <pc:picChg chg="add mod ord">
          <ac:chgData name="Angel Luis Alejandro-Quinones" userId="d5bb19dd04e3b7a9" providerId="LiveId" clId="{F02EBAB1-DFD2-4793-AC36-42724E21638D}" dt="2019-03-25T02:14:34.472" v="213" actId="1038"/>
          <ac:picMkLst>
            <pc:docMk/>
            <pc:sldMk cId="4106753146" sldId="258"/>
            <ac:picMk id="2064" creationId="{C81AA43B-F971-4A0B-BF32-1EC767B4BA97}"/>
          </ac:picMkLst>
        </pc:picChg>
        <pc:picChg chg="add mod">
          <ac:chgData name="Angel Luis Alejandro-Quinones" userId="d5bb19dd04e3b7a9" providerId="LiveId" clId="{F02EBAB1-DFD2-4793-AC36-42724E21638D}" dt="2019-03-25T02:14:31.075" v="211" actId="1038"/>
          <ac:picMkLst>
            <pc:docMk/>
            <pc:sldMk cId="4106753146" sldId="258"/>
            <ac:picMk id="2066" creationId="{91274DB2-6199-4060-B25E-6998FCF89715}"/>
          </ac:picMkLst>
        </pc:picChg>
        <pc:picChg chg="add del">
          <ac:chgData name="Angel Luis Alejandro-Quinones" userId="d5bb19dd04e3b7a9" providerId="LiveId" clId="{F02EBAB1-DFD2-4793-AC36-42724E21638D}" dt="2019-03-25T02:13:34.662" v="118" actId="26606"/>
          <ac:picMkLst>
            <pc:docMk/>
            <pc:sldMk cId="4106753146" sldId="258"/>
            <ac:picMk id="2073" creationId="{D6A49DF9-534D-4905-8F46-02AB63EB6F34}"/>
          </ac:picMkLst>
        </pc:picChg>
        <pc:cxnChg chg="add del">
          <ac:chgData name="Angel Luis Alejandro-Quinones" userId="d5bb19dd04e3b7a9" providerId="LiveId" clId="{F02EBAB1-DFD2-4793-AC36-42724E21638D}" dt="2019-03-25T02:13:28.818" v="114" actId="26606"/>
          <ac:cxnSpMkLst>
            <pc:docMk/>
            <pc:sldMk cId="4106753146" sldId="258"/>
            <ac:cxnSpMk id="89" creationId="{7E7C77BC-7138-40B1-A15B-20F57A494629}"/>
          </ac:cxnSpMkLst>
        </pc:cxnChg>
        <pc:cxnChg chg="add del">
          <ac:chgData name="Angel Luis Alejandro-Quinones" userId="d5bb19dd04e3b7a9" providerId="LiveId" clId="{F02EBAB1-DFD2-4793-AC36-42724E21638D}" dt="2019-03-25T02:13:28.818" v="114" actId="26606"/>
          <ac:cxnSpMkLst>
            <pc:docMk/>
            <pc:sldMk cId="4106753146" sldId="258"/>
            <ac:cxnSpMk id="91" creationId="{DB146403-F3D6-484B-B2ED-97F9565D0370}"/>
          </ac:cxnSpMkLst>
        </pc:cxnChg>
        <pc:cxnChg chg="add del">
          <ac:chgData name="Angel Luis Alejandro-Quinones" userId="d5bb19dd04e3b7a9" providerId="LiveId" clId="{F02EBAB1-DFD2-4793-AC36-42724E21638D}" dt="2019-03-25T02:13:31.956" v="116" actId="26606"/>
          <ac:cxnSpMkLst>
            <pc:docMk/>
            <pc:sldMk cId="4106753146" sldId="258"/>
            <ac:cxnSpMk id="2068" creationId="{DB146403-F3D6-484B-B2ED-97F9565D0370}"/>
          </ac:cxnSpMkLst>
        </pc:cxnChg>
        <pc:cxnChg chg="add del">
          <ac:chgData name="Angel Luis Alejandro-Quinones" userId="d5bb19dd04e3b7a9" providerId="LiveId" clId="{F02EBAB1-DFD2-4793-AC36-42724E21638D}" dt="2019-03-25T02:13:31.956" v="116" actId="26606"/>
          <ac:cxnSpMkLst>
            <pc:docMk/>
            <pc:sldMk cId="4106753146" sldId="258"/>
            <ac:cxnSpMk id="2070" creationId="{7E7C77BC-7138-40B1-A15B-20F57A494629}"/>
          </ac:cxnSpMkLst>
        </pc:cxnChg>
        <pc:cxnChg chg="add del">
          <ac:chgData name="Angel Luis Alejandro-Quinones" userId="d5bb19dd04e3b7a9" providerId="LiveId" clId="{F02EBAB1-DFD2-4793-AC36-42724E21638D}" dt="2019-03-25T02:13:38.680" v="120" actId="26606"/>
          <ac:cxnSpMkLst>
            <pc:docMk/>
            <pc:sldMk cId="4106753146" sldId="258"/>
            <ac:cxnSpMk id="2076" creationId="{EBAD6A72-88E8-42F7-88B9-CAF744536BE4}"/>
          </ac:cxnSpMkLst>
        </pc:cxnChg>
        <pc:cxnChg chg="add del">
          <ac:chgData name="Angel Luis Alejandro-Quinones" userId="d5bb19dd04e3b7a9" providerId="LiveId" clId="{F02EBAB1-DFD2-4793-AC36-42724E21638D}" dt="2019-03-25T02:13:38.680" v="120" actId="26606"/>
          <ac:cxnSpMkLst>
            <pc:docMk/>
            <pc:sldMk cId="4106753146" sldId="258"/>
            <ac:cxnSpMk id="2077" creationId="{C800968E-0A99-46C4-A9B2-6A63AC66F4B0}"/>
          </ac:cxnSpMkLst>
        </pc:cxnChg>
        <pc:cxnChg chg="add del">
          <ac:chgData name="Angel Luis Alejandro-Quinones" userId="d5bb19dd04e3b7a9" providerId="LiveId" clId="{F02EBAB1-DFD2-4793-AC36-42724E21638D}" dt="2019-03-25T02:14:10.593" v="124" actId="26606"/>
          <ac:cxnSpMkLst>
            <pc:docMk/>
            <pc:sldMk cId="4106753146" sldId="258"/>
            <ac:cxnSpMk id="2082" creationId="{805E69BC-D844-4AB5-9E35-ED458EE29655}"/>
          </ac:cxnSpMkLst>
        </pc:cxnChg>
        <pc:cxnChg chg="add del">
          <ac:chgData name="Angel Luis Alejandro-Quinones" userId="d5bb19dd04e3b7a9" providerId="LiveId" clId="{F02EBAB1-DFD2-4793-AC36-42724E21638D}" dt="2019-03-25T02:14:10.593" v="124" actId="26606"/>
          <ac:cxnSpMkLst>
            <pc:docMk/>
            <pc:sldMk cId="4106753146" sldId="258"/>
            <ac:cxnSpMk id="2083" creationId="{4312C673-8179-457E-AD2A-D1FAE4CC961A}"/>
          </ac:cxnSpMkLst>
        </pc:cxnChg>
      </pc:sldChg>
      <pc:sldChg chg="modSp add">
        <pc:chgData name="Angel Luis Alejandro-Quinones" userId="d5bb19dd04e3b7a9" providerId="LiveId" clId="{F02EBAB1-DFD2-4793-AC36-42724E21638D}" dt="2019-03-26T01:59:12.377" v="718" actId="313"/>
        <pc:sldMkLst>
          <pc:docMk/>
          <pc:sldMk cId="2411752226" sldId="260"/>
        </pc:sldMkLst>
        <pc:spChg chg="mod">
          <ac:chgData name="Angel Luis Alejandro-Quinones" userId="d5bb19dd04e3b7a9" providerId="LiveId" clId="{F02EBAB1-DFD2-4793-AC36-42724E21638D}" dt="2019-03-26T01:51:24.567" v="515" actId="20577"/>
          <ac:spMkLst>
            <pc:docMk/>
            <pc:sldMk cId="2411752226" sldId="260"/>
            <ac:spMk id="2" creationId="{286FC9C8-211B-45C4-95AF-E9419F8AB01F}"/>
          </ac:spMkLst>
        </pc:spChg>
        <pc:spChg chg="mod">
          <ac:chgData name="Angel Luis Alejandro-Quinones" userId="d5bb19dd04e3b7a9" providerId="LiveId" clId="{F02EBAB1-DFD2-4793-AC36-42724E21638D}" dt="2019-03-26T01:59:12.377" v="718" actId="313"/>
          <ac:spMkLst>
            <pc:docMk/>
            <pc:sldMk cId="2411752226" sldId="260"/>
            <ac:spMk id="3" creationId="{07761197-84CC-4CD3-A22B-0E2D41AA64BB}"/>
          </ac:spMkLst>
        </pc:spChg>
      </pc:sldChg>
      <pc:sldMasterChg chg="addSp">
        <pc:chgData name="Angel Luis Alejandro-Quinones" userId="d5bb19dd04e3b7a9" providerId="LiveId" clId="{F02EBAB1-DFD2-4793-AC36-42724E21638D}" dt="2019-03-25T02:01:33.117" v="0"/>
        <pc:sldMasterMkLst>
          <pc:docMk/>
          <pc:sldMasterMk cId="2472036772" sldId="2147483648"/>
        </pc:sldMasterMkLst>
        <pc:picChg chg="add">
          <ac:chgData name="Angel Luis Alejandro-Quinones" userId="d5bb19dd04e3b7a9" providerId="LiveId" clId="{F02EBAB1-DFD2-4793-AC36-42724E21638D}" dt="2019-03-25T02:01:33.117" v="0"/>
          <ac:picMkLst>
            <pc:docMk/>
            <pc:sldMasterMk cId="2472036772" sldId="2147483648"/>
            <ac:picMk id="7" creationId="{58AE82DA-9164-4A22-8B9D-6BD77B3D2F21}"/>
          </ac:picMkLst>
        </pc:picChg>
      </pc:sldMasterChg>
    </pc:docChg>
  </pc:docChgLst>
  <pc:docChgLst>
    <pc:chgData name="Angel Luis Alejandro-Quinones" userId="d5bb19dd04e3b7a9" providerId="LiveId" clId="{DBB132F3-FC9C-49F4-A606-EA66DA937514}"/>
    <pc:docChg chg="undo custSel mod addSld delSld modSld sldOrd modMainMaster">
      <pc:chgData name="Angel Luis Alejandro-Quinones" userId="d5bb19dd04e3b7a9" providerId="LiveId" clId="{DBB132F3-FC9C-49F4-A606-EA66DA937514}" dt="2019-03-29T04:09:07.260" v="3219" actId="14100"/>
      <pc:docMkLst>
        <pc:docMk/>
      </pc:docMkLst>
      <pc:sldChg chg="addSp delSp modSp mod setBg">
        <pc:chgData name="Angel Luis Alejandro-Quinones" userId="d5bb19dd04e3b7a9" providerId="LiveId" clId="{DBB132F3-FC9C-49F4-A606-EA66DA937514}" dt="2019-03-29T04:08:25.379" v="3218" actId="26606"/>
        <pc:sldMkLst>
          <pc:docMk/>
          <pc:sldMk cId="3267520720" sldId="256"/>
        </pc:sldMkLst>
        <pc:spChg chg="mod">
          <ac:chgData name="Angel Luis Alejandro-Quinones" userId="d5bb19dd04e3b7a9" providerId="LiveId" clId="{DBB132F3-FC9C-49F4-A606-EA66DA937514}" dt="2019-03-29T04:08:25.379" v="3218" actId="26606"/>
          <ac:spMkLst>
            <pc:docMk/>
            <pc:sldMk cId="3267520720" sldId="256"/>
            <ac:spMk id="2" creationId="{EC104067-606A-4C1E-B209-53A9C6F59DE9}"/>
          </ac:spMkLst>
        </pc:spChg>
        <pc:spChg chg="mod">
          <ac:chgData name="Angel Luis Alejandro-Quinones" userId="d5bb19dd04e3b7a9" providerId="LiveId" clId="{DBB132F3-FC9C-49F4-A606-EA66DA937514}" dt="2019-03-29T04:08:25.379" v="3218" actId="26606"/>
          <ac:spMkLst>
            <pc:docMk/>
            <pc:sldMk cId="3267520720" sldId="256"/>
            <ac:spMk id="3" creationId="{7765C2C9-2876-4EBB-8665-BD305412918B}"/>
          </ac:spMkLst>
        </pc:spChg>
        <pc:spChg chg="add del">
          <ac:chgData name="Angel Luis Alejandro-Quinones" userId="d5bb19dd04e3b7a9" providerId="LiveId" clId="{DBB132F3-FC9C-49F4-A606-EA66DA937514}" dt="2019-03-29T04:08:25.379" v="3218" actId="26606"/>
          <ac:spMkLst>
            <pc:docMk/>
            <pc:sldMk cId="3267520720" sldId="256"/>
            <ac:spMk id="8" creationId="{23962611-DFD5-4092-AAFD-559E3DFCE2C9}"/>
          </ac:spMkLst>
        </pc:spChg>
        <pc:picChg chg="add del">
          <ac:chgData name="Angel Luis Alejandro-Quinones" userId="d5bb19dd04e3b7a9" providerId="LiveId" clId="{DBB132F3-FC9C-49F4-A606-EA66DA937514}" dt="2019-03-29T04:08:25.379" v="3218" actId="26606"/>
          <ac:picMkLst>
            <pc:docMk/>
            <pc:sldMk cId="3267520720" sldId="256"/>
            <ac:picMk id="10" creationId="{2270F1FA-0425-408F-9861-80BF5AFB276D}"/>
          </ac:picMkLst>
        </pc:picChg>
      </pc:sldChg>
      <pc:sldChg chg="addSp delSp modSp ord modNotesTx">
        <pc:chgData name="Angel Luis Alejandro-Quinones" userId="d5bb19dd04e3b7a9" providerId="LiveId" clId="{DBB132F3-FC9C-49F4-A606-EA66DA937514}" dt="2019-03-29T00:23:11.697" v="2246" actId="20577"/>
        <pc:sldMkLst>
          <pc:docMk/>
          <pc:sldMk cId="697626766" sldId="257"/>
        </pc:sldMkLst>
        <pc:spChg chg="mod">
          <ac:chgData name="Angel Luis Alejandro-Quinones" userId="d5bb19dd04e3b7a9" providerId="LiveId" clId="{DBB132F3-FC9C-49F4-A606-EA66DA937514}" dt="2019-03-28T00:55:40.579" v="353" actId="6549"/>
          <ac:spMkLst>
            <pc:docMk/>
            <pc:sldMk cId="697626766" sldId="257"/>
            <ac:spMk id="2" creationId="{956934D7-7BA1-4D47-B2B4-50987D5A44C2}"/>
          </ac:spMkLst>
        </pc:spChg>
        <pc:spChg chg="add mod">
          <ac:chgData name="Angel Luis Alejandro-Quinones" userId="d5bb19dd04e3b7a9" providerId="LiveId" clId="{DBB132F3-FC9C-49F4-A606-EA66DA937514}" dt="2019-03-28T23:50:57.907" v="1667" actId="1076"/>
          <ac:spMkLst>
            <pc:docMk/>
            <pc:sldMk cId="697626766" sldId="257"/>
            <ac:spMk id="3" creationId="{BE0D2E90-33CF-4D47-8E7F-7E803DF40028}"/>
          </ac:spMkLst>
        </pc:spChg>
        <pc:spChg chg="add del mod">
          <ac:chgData name="Angel Luis Alejandro-Quinones" userId="d5bb19dd04e3b7a9" providerId="LiveId" clId="{DBB132F3-FC9C-49F4-A606-EA66DA937514}" dt="2019-03-29T00:09:59.077" v="1741" actId="478"/>
          <ac:spMkLst>
            <pc:docMk/>
            <pc:sldMk cId="697626766" sldId="257"/>
            <ac:spMk id="6" creationId="{37F27848-899E-4A7F-B3AB-17985E671DD0}"/>
          </ac:spMkLst>
        </pc:spChg>
        <pc:spChg chg="add del mod">
          <ac:chgData name="Angel Luis Alejandro-Quinones" userId="d5bb19dd04e3b7a9" providerId="LiveId" clId="{DBB132F3-FC9C-49F4-A606-EA66DA937514}" dt="2019-03-29T00:09:50.007" v="1740" actId="478"/>
          <ac:spMkLst>
            <pc:docMk/>
            <pc:sldMk cId="697626766" sldId="257"/>
            <ac:spMk id="8" creationId="{BDBC602E-80CF-41DE-AA7E-F52977F3296B}"/>
          </ac:spMkLst>
        </pc:spChg>
        <pc:spChg chg="add del mod">
          <ac:chgData name="Angel Luis Alejandro-Quinones" userId="d5bb19dd04e3b7a9" providerId="LiveId" clId="{DBB132F3-FC9C-49F4-A606-EA66DA937514}" dt="2019-03-29T00:09:47.467" v="1739" actId="478"/>
          <ac:spMkLst>
            <pc:docMk/>
            <pc:sldMk cId="697626766" sldId="257"/>
            <ac:spMk id="9" creationId="{350CC635-4E96-4F41-81DA-3CE76BE5AA67}"/>
          </ac:spMkLst>
        </pc:spChg>
        <pc:graphicFrameChg chg="add del">
          <ac:chgData name="Angel Luis Alejandro-Quinones" userId="d5bb19dd04e3b7a9" providerId="LiveId" clId="{DBB132F3-FC9C-49F4-A606-EA66DA937514}" dt="2019-03-28T23:49:40.904" v="1655" actId="478"/>
          <ac:graphicFrameMkLst>
            <pc:docMk/>
            <pc:sldMk cId="697626766" sldId="257"/>
            <ac:graphicFrameMk id="4" creationId="{700E1948-19B6-4173-A40A-344CABED3A9A}"/>
          </ac:graphicFrameMkLst>
        </pc:graphicFrameChg>
        <pc:picChg chg="add del mod">
          <ac:chgData name="Angel Luis Alejandro-Quinones" userId="d5bb19dd04e3b7a9" providerId="LiveId" clId="{DBB132F3-FC9C-49F4-A606-EA66DA937514}" dt="2019-03-28T23:50:27.417" v="1662" actId="1076"/>
          <ac:picMkLst>
            <pc:docMk/>
            <pc:sldMk cId="697626766" sldId="257"/>
            <ac:picMk id="1026" creationId="{90EF1687-105E-4490-AA05-4A7E779AAC0C}"/>
          </ac:picMkLst>
        </pc:picChg>
        <pc:picChg chg="del mod">
          <ac:chgData name="Angel Luis Alejandro-Quinones" userId="d5bb19dd04e3b7a9" providerId="LiveId" clId="{DBB132F3-FC9C-49F4-A606-EA66DA937514}" dt="2019-03-28T23:56:50.177" v="1668" actId="478"/>
          <ac:picMkLst>
            <pc:docMk/>
            <pc:sldMk cId="697626766" sldId="257"/>
            <ac:picMk id="1030" creationId="{9D208F0C-7FB3-4B6E-A509-ADF2907328A6}"/>
          </ac:picMkLst>
        </pc:picChg>
        <pc:picChg chg="add mod">
          <ac:chgData name="Angel Luis Alejandro-Quinones" userId="d5bb19dd04e3b7a9" providerId="LiveId" clId="{DBB132F3-FC9C-49F4-A606-EA66DA937514}" dt="2019-03-29T00:10:16.683" v="1783" actId="1037"/>
          <ac:picMkLst>
            <pc:docMk/>
            <pc:sldMk cId="697626766" sldId="257"/>
            <ac:picMk id="3074" creationId="{36530843-E742-4044-A76D-B88AF32F818A}"/>
          </ac:picMkLst>
        </pc:picChg>
      </pc:sldChg>
      <pc:sldChg chg="addSp delSp modSp modNotesTx">
        <pc:chgData name="Angel Luis Alejandro-Quinones" userId="d5bb19dd04e3b7a9" providerId="LiveId" clId="{DBB132F3-FC9C-49F4-A606-EA66DA937514}" dt="2019-03-29T04:06:30.234" v="3149" actId="1037"/>
        <pc:sldMkLst>
          <pc:docMk/>
          <pc:sldMk cId="4106753146" sldId="258"/>
        </pc:sldMkLst>
        <pc:spChg chg="mod">
          <ac:chgData name="Angel Luis Alejandro-Quinones" userId="d5bb19dd04e3b7a9" providerId="LiveId" clId="{DBB132F3-FC9C-49F4-A606-EA66DA937514}" dt="2019-03-29T04:04:43.014" v="3059" actId="1076"/>
          <ac:spMkLst>
            <pc:docMk/>
            <pc:sldMk cId="4106753146" sldId="258"/>
            <ac:spMk id="18" creationId="{CE452463-BE8F-46E2-ACFE-9E37323D7B10}"/>
          </ac:spMkLst>
        </pc:spChg>
        <pc:picChg chg="mod">
          <ac:chgData name="Angel Luis Alejandro-Quinones" userId="d5bb19dd04e3b7a9" providerId="LiveId" clId="{DBB132F3-FC9C-49F4-A606-EA66DA937514}" dt="2019-03-29T04:06:30.234" v="3149" actId="1037"/>
          <ac:picMkLst>
            <pc:docMk/>
            <pc:sldMk cId="4106753146" sldId="258"/>
            <ac:picMk id="2064" creationId="{C81AA43B-F971-4A0B-BF32-1EC767B4BA97}"/>
          </ac:picMkLst>
        </pc:picChg>
        <pc:picChg chg="del">
          <ac:chgData name="Angel Luis Alejandro-Quinones" userId="d5bb19dd04e3b7a9" providerId="LiveId" clId="{DBB132F3-FC9C-49F4-A606-EA66DA937514}" dt="2019-03-29T04:05:12.694" v="3064" actId="478"/>
          <ac:picMkLst>
            <pc:docMk/>
            <pc:sldMk cId="4106753146" sldId="258"/>
            <ac:picMk id="2066" creationId="{91274DB2-6199-4060-B25E-6998FCF89715}"/>
          </ac:picMkLst>
        </pc:picChg>
        <pc:picChg chg="add mod">
          <ac:chgData name="Angel Luis Alejandro-Quinones" userId="d5bb19dd04e3b7a9" providerId="LiveId" clId="{DBB132F3-FC9C-49F4-A606-EA66DA937514}" dt="2019-03-29T04:06:25.924" v="3145" actId="1038"/>
          <ac:picMkLst>
            <pc:docMk/>
            <pc:sldMk cId="4106753146" sldId="258"/>
            <ac:picMk id="5122" creationId="{2AB0A577-3FE8-42D2-8D2A-55D356EF74AD}"/>
          </ac:picMkLst>
        </pc:picChg>
      </pc:sldChg>
      <pc:sldChg chg="addSp delSp modSp add del">
        <pc:chgData name="Angel Luis Alejandro-Quinones" userId="d5bb19dd04e3b7a9" providerId="LiveId" clId="{DBB132F3-FC9C-49F4-A606-EA66DA937514}" dt="2019-03-29T02:03:09.857" v="2840" actId="2696"/>
        <pc:sldMkLst>
          <pc:docMk/>
          <pc:sldMk cId="2310402430" sldId="259"/>
        </pc:sldMkLst>
        <pc:picChg chg="add del">
          <ac:chgData name="Angel Luis Alejandro-Quinones" userId="d5bb19dd04e3b7a9" providerId="LiveId" clId="{DBB132F3-FC9C-49F4-A606-EA66DA937514}" dt="2019-03-28T23:17:45.236" v="1487"/>
          <ac:picMkLst>
            <pc:docMk/>
            <pc:sldMk cId="2310402430" sldId="259"/>
            <ac:picMk id="2050" creationId="{3362CDA4-BF36-4501-BE8C-B9D90B75B565}"/>
          </ac:picMkLst>
        </pc:picChg>
        <pc:picChg chg="mod">
          <ac:chgData name="Angel Luis Alejandro-Quinones" userId="d5bb19dd04e3b7a9" providerId="LiveId" clId="{DBB132F3-FC9C-49F4-A606-EA66DA937514}" dt="2019-03-29T01:40:06.798" v="2559" actId="1076"/>
          <ac:picMkLst>
            <pc:docMk/>
            <pc:sldMk cId="2310402430" sldId="259"/>
            <ac:picMk id="3074" creationId="{D4A6F0BF-23A5-4AB8-9D85-24262295F808}"/>
          </ac:picMkLst>
        </pc:picChg>
        <pc:picChg chg="mod">
          <ac:chgData name="Angel Luis Alejandro-Quinones" userId="d5bb19dd04e3b7a9" providerId="LiveId" clId="{DBB132F3-FC9C-49F4-A606-EA66DA937514}" dt="2019-03-29T01:40:08.860" v="2560" actId="1076"/>
          <ac:picMkLst>
            <pc:docMk/>
            <pc:sldMk cId="2310402430" sldId="259"/>
            <ac:picMk id="3076" creationId="{0626EC91-6983-4810-BFFE-D5005B1AA699}"/>
          </ac:picMkLst>
        </pc:picChg>
      </pc:sldChg>
      <pc:sldChg chg="modSp">
        <pc:chgData name="Angel Luis Alejandro-Quinones" userId="d5bb19dd04e3b7a9" providerId="LiveId" clId="{DBB132F3-FC9C-49F4-A606-EA66DA937514}" dt="2019-03-29T02:49:00.786" v="3057" actId="20577"/>
        <pc:sldMkLst>
          <pc:docMk/>
          <pc:sldMk cId="2411752226" sldId="260"/>
        </pc:sldMkLst>
        <pc:spChg chg="mod">
          <ac:chgData name="Angel Luis Alejandro-Quinones" userId="d5bb19dd04e3b7a9" providerId="LiveId" clId="{DBB132F3-FC9C-49F4-A606-EA66DA937514}" dt="2019-03-28T01:16:34.352" v="570" actId="20577"/>
          <ac:spMkLst>
            <pc:docMk/>
            <pc:sldMk cId="2411752226" sldId="260"/>
            <ac:spMk id="2" creationId="{286FC9C8-211B-45C4-95AF-E9419F8AB01F}"/>
          </ac:spMkLst>
        </pc:spChg>
        <pc:spChg chg="mod">
          <ac:chgData name="Angel Luis Alejandro-Quinones" userId="d5bb19dd04e3b7a9" providerId="LiveId" clId="{DBB132F3-FC9C-49F4-A606-EA66DA937514}" dt="2019-03-29T02:49:00.786" v="3057" actId="20577"/>
          <ac:spMkLst>
            <pc:docMk/>
            <pc:sldMk cId="2411752226" sldId="260"/>
            <ac:spMk id="3" creationId="{07761197-84CC-4CD3-A22B-0E2D41AA64BB}"/>
          </ac:spMkLst>
        </pc:spChg>
      </pc:sldChg>
      <pc:sldChg chg="addSp delSp modSp del ord modNotesTx">
        <pc:chgData name="Angel Luis Alejandro-Quinones" userId="d5bb19dd04e3b7a9" providerId="LiveId" clId="{DBB132F3-FC9C-49F4-A606-EA66DA937514}" dt="2019-03-29T01:45:16.218" v="2652" actId="2696"/>
        <pc:sldMkLst>
          <pc:docMk/>
          <pc:sldMk cId="812249276" sldId="261"/>
        </pc:sldMkLst>
        <pc:spChg chg="mod">
          <ac:chgData name="Angel Luis Alejandro-Quinones" userId="d5bb19dd04e3b7a9" providerId="LiveId" clId="{DBB132F3-FC9C-49F4-A606-EA66DA937514}" dt="2019-03-28T01:13:36.249" v="546" actId="207"/>
          <ac:spMkLst>
            <pc:docMk/>
            <pc:sldMk cId="812249276" sldId="261"/>
            <ac:spMk id="2" creationId="{3BD2DA14-0DC9-4F88-A17A-973E87F78469}"/>
          </ac:spMkLst>
        </pc:spChg>
        <pc:spChg chg="del mod">
          <ac:chgData name="Angel Luis Alejandro-Quinones" userId="d5bb19dd04e3b7a9" providerId="LiveId" clId="{DBB132F3-FC9C-49F4-A606-EA66DA937514}" dt="2019-03-29T00:10:36.667" v="1784" actId="478"/>
          <ac:spMkLst>
            <pc:docMk/>
            <pc:sldMk cId="812249276" sldId="261"/>
            <ac:spMk id="3" creationId="{C6A89846-24FD-455B-BB28-A38F220B07EB}"/>
          </ac:spMkLst>
        </pc:spChg>
        <pc:spChg chg="del">
          <ac:chgData name="Angel Luis Alejandro-Quinones" userId="d5bb19dd04e3b7a9" providerId="LiveId" clId="{DBB132F3-FC9C-49F4-A606-EA66DA937514}" dt="2019-03-28T23:09:43.687" v="1470" actId="478"/>
          <ac:spMkLst>
            <pc:docMk/>
            <pc:sldMk cId="812249276" sldId="261"/>
            <ac:spMk id="4" creationId="{17FCB522-A268-4427-B93B-FCA80E4D1718}"/>
          </ac:spMkLst>
        </pc:spChg>
        <pc:spChg chg="add del mod">
          <ac:chgData name="Angel Luis Alejandro-Quinones" userId="d5bb19dd04e3b7a9" providerId="LiveId" clId="{DBB132F3-FC9C-49F4-A606-EA66DA937514}" dt="2019-03-29T00:10:41.177" v="1785" actId="478"/>
          <ac:spMkLst>
            <pc:docMk/>
            <pc:sldMk cId="812249276" sldId="261"/>
            <ac:spMk id="6" creationId="{EBD4914A-D725-4E90-BFB7-004E84D27A68}"/>
          </ac:spMkLst>
        </pc:spChg>
        <pc:picChg chg="add mod">
          <ac:chgData name="Angel Luis Alejandro-Quinones" userId="d5bb19dd04e3b7a9" providerId="LiveId" clId="{DBB132F3-FC9C-49F4-A606-EA66DA937514}" dt="2019-03-29T00:11:08.507" v="1832" actId="14100"/>
          <ac:picMkLst>
            <pc:docMk/>
            <pc:sldMk cId="812249276" sldId="261"/>
            <ac:picMk id="1026" creationId="{9AFE8467-6DF3-4752-B2DF-75243796FFBA}"/>
          </ac:picMkLst>
        </pc:picChg>
        <pc:picChg chg="add mod">
          <ac:chgData name="Angel Luis Alejandro-Quinones" userId="d5bb19dd04e3b7a9" providerId="LiveId" clId="{DBB132F3-FC9C-49F4-A606-EA66DA937514}" dt="2019-03-29T00:11:03.827" v="1831" actId="14100"/>
          <ac:picMkLst>
            <pc:docMk/>
            <pc:sldMk cId="812249276" sldId="261"/>
            <ac:picMk id="1028" creationId="{4D8D11F7-76B6-41E1-A41B-5D0F45010178}"/>
          </ac:picMkLst>
        </pc:picChg>
        <pc:picChg chg="del">
          <ac:chgData name="Angel Luis Alejandro-Quinones" userId="d5bb19dd04e3b7a9" providerId="LiveId" clId="{DBB132F3-FC9C-49F4-A606-EA66DA937514}" dt="2019-03-28T23:13:40.474" v="1471" actId="478"/>
          <ac:picMkLst>
            <pc:docMk/>
            <pc:sldMk cId="812249276" sldId="261"/>
            <ac:picMk id="2050" creationId="{ADCB9C01-B41D-4D0E-8BCC-3B2186C3A6E6}"/>
          </ac:picMkLst>
        </pc:picChg>
      </pc:sldChg>
      <pc:sldChg chg="modSp add">
        <pc:chgData name="Angel Luis Alejandro-Quinones" userId="d5bb19dd04e3b7a9" providerId="LiveId" clId="{DBB132F3-FC9C-49F4-A606-EA66DA937514}" dt="2019-03-29T02:02:00.862" v="2830" actId="1076"/>
        <pc:sldMkLst>
          <pc:docMk/>
          <pc:sldMk cId="981493232" sldId="261"/>
        </pc:sldMkLst>
        <pc:picChg chg="mod">
          <ac:chgData name="Angel Luis Alejandro-Quinones" userId="d5bb19dd04e3b7a9" providerId="LiveId" clId="{DBB132F3-FC9C-49F4-A606-EA66DA937514}" dt="2019-03-29T02:02:00.862" v="2830" actId="1076"/>
          <ac:picMkLst>
            <pc:docMk/>
            <pc:sldMk cId="981493232" sldId="261"/>
            <ac:picMk id="1026" creationId="{8A69DC04-6C69-4347-8AFB-EA57813279F5}"/>
          </ac:picMkLst>
        </pc:picChg>
      </pc:sldChg>
      <pc:sldChg chg="addSp modSp add">
        <pc:chgData name="Angel Luis Alejandro-Quinones" userId="d5bb19dd04e3b7a9" providerId="LiveId" clId="{DBB132F3-FC9C-49F4-A606-EA66DA937514}" dt="2019-03-29T02:03:54.977" v="2860" actId="20577"/>
        <pc:sldMkLst>
          <pc:docMk/>
          <pc:sldMk cId="2088625034" sldId="262"/>
        </pc:sldMkLst>
        <pc:spChg chg="add mod">
          <ac:chgData name="Angel Luis Alejandro-Quinones" userId="d5bb19dd04e3b7a9" providerId="LiveId" clId="{DBB132F3-FC9C-49F4-A606-EA66DA937514}" dt="2019-03-29T02:03:54.977" v="2860" actId="20577"/>
          <ac:spMkLst>
            <pc:docMk/>
            <pc:sldMk cId="2088625034" sldId="262"/>
            <ac:spMk id="2" creationId="{B7BCADFD-1945-4178-9CD3-6E9519DF99A8}"/>
          </ac:spMkLst>
        </pc:spChg>
        <pc:picChg chg="mod">
          <ac:chgData name="Angel Luis Alejandro-Quinones" userId="d5bb19dd04e3b7a9" providerId="LiveId" clId="{DBB132F3-FC9C-49F4-A606-EA66DA937514}" dt="2019-03-29T02:03:21.605" v="2841" actId="1076"/>
          <ac:picMkLst>
            <pc:docMk/>
            <pc:sldMk cId="2088625034" sldId="262"/>
            <ac:picMk id="2050" creationId="{F0257764-3376-4D24-BD2C-BF13BF60C269}"/>
          </ac:picMkLst>
        </pc:picChg>
      </pc:sldChg>
      <pc:sldChg chg="modSp add del">
        <pc:chgData name="Angel Luis Alejandro-Quinones" userId="d5bb19dd04e3b7a9" providerId="LiveId" clId="{DBB132F3-FC9C-49F4-A606-EA66DA937514}" dt="2019-03-28T00:57:00.884" v="423" actId="2696"/>
        <pc:sldMkLst>
          <pc:docMk/>
          <pc:sldMk cId="3351746883" sldId="262"/>
        </pc:sldMkLst>
        <pc:spChg chg="mod">
          <ac:chgData name="Angel Luis Alejandro-Quinones" userId="d5bb19dd04e3b7a9" providerId="LiveId" clId="{DBB132F3-FC9C-49F4-A606-EA66DA937514}" dt="2019-03-27T00:41:50.054" v="130" actId="14"/>
          <ac:spMkLst>
            <pc:docMk/>
            <pc:sldMk cId="3351746883" sldId="262"/>
            <ac:spMk id="3" creationId="{20B4D7ED-041F-4E7D-917D-B801C31F2A87}"/>
          </ac:spMkLst>
        </pc:spChg>
      </pc:sldChg>
      <pc:sldChg chg="modSp add">
        <pc:chgData name="Angel Luis Alejandro-Quinones" userId="d5bb19dd04e3b7a9" providerId="LiveId" clId="{DBB132F3-FC9C-49F4-A606-EA66DA937514}" dt="2019-03-28T01:01:52.549" v="480" actId="20577"/>
        <pc:sldMkLst>
          <pc:docMk/>
          <pc:sldMk cId="2879408588" sldId="263"/>
        </pc:sldMkLst>
        <pc:spChg chg="mod">
          <ac:chgData name="Angel Luis Alejandro-Quinones" userId="d5bb19dd04e3b7a9" providerId="LiveId" clId="{DBB132F3-FC9C-49F4-A606-EA66DA937514}" dt="2019-03-28T01:01:52.549" v="480" actId="20577"/>
          <ac:spMkLst>
            <pc:docMk/>
            <pc:sldMk cId="2879408588" sldId="263"/>
            <ac:spMk id="3" creationId="{07761197-84CC-4CD3-A22B-0E2D41AA64BB}"/>
          </ac:spMkLst>
        </pc:spChg>
      </pc:sldChg>
      <pc:sldChg chg="modSp add">
        <pc:chgData name="Angel Luis Alejandro-Quinones" userId="d5bb19dd04e3b7a9" providerId="LiveId" clId="{DBB132F3-FC9C-49F4-A606-EA66DA937514}" dt="2019-03-28T02:02:31.192" v="1372" actId="6549"/>
        <pc:sldMkLst>
          <pc:docMk/>
          <pc:sldMk cId="2185322611" sldId="264"/>
        </pc:sldMkLst>
        <pc:spChg chg="mod">
          <ac:chgData name="Angel Luis Alejandro-Quinones" userId="d5bb19dd04e3b7a9" providerId="LiveId" clId="{DBB132F3-FC9C-49F4-A606-EA66DA937514}" dt="2019-03-28T02:01:51.186" v="1361" actId="20577"/>
          <ac:spMkLst>
            <pc:docMk/>
            <pc:sldMk cId="2185322611" sldId="264"/>
            <ac:spMk id="2" creationId="{C4E61F89-2185-41D4-993D-AB23EF3A4414}"/>
          </ac:spMkLst>
        </pc:spChg>
        <pc:spChg chg="mod">
          <ac:chgData name="Angel Luis Alejandro-Quinones" userId="d5bb19dd04e3b7a9" providerId="LiveId" clId="{DBB132F3-FC9C-49F4-A606-EA66DA937514}" dt="2019-03-28T02:02:31.192" v="1372" actId="6549"/>
          <ac:spMkLst>
            <pc:docMk/>
            <pc:sldMk cId="2185322611" sldId="264"/>
            <ac:spMk id="3" creationId="{9B85600C-59B3-4C33-81C8-4F700A636CD2}"/>
          </ac:spMkLst>
        </pc:spChg>
      </pc:sldChg>
      <pc:sldChg chg="modSp add">
        <pc:chgData name="Angel Luis Alejandro-Quinones" userId="d5bb19dd04e3b7a9" providerId="LiveId" clId="{DBB132F3-FC9C-49F4-A606-EA66DA937514}" dt="2019-03-28T23:25:57.657" v="1505" actId="20577"/>
        <pc:sldMkLst>
          <pc:docMk/>
          <pc:sldMk cId="862852736" sldId="265"/>
        </pc:sldMkLst>
        <pc:spChg chg="mod">
          <ac:chgData name="Angel Luis Alejandro-Quinones" userId="d5bb19dd04e3b7a9" providerId="LiveId" clId="{DBB132F3-FC9C-49F4-A606-EA66DA937514}" dt="2019-03-28T23:25:57.657" v="1505" actId="20577"/>
          <ac:spMkLst>
            <pc:docMk/>
            <pc:sldMk cId="862852736" sldId="265"/>
            <ac:spMk id="2" creationId="{68D79A9E-8891-45C0-B6BF-98F57A6E3E64}"/>
          </ac:spMkLst>
        </pc:spChg>
        <pc:spChg chg="mod">
          <ac:chgData name="Angel Luis Alejandro-Quinones" userId="d5bb19dd04e3b7a9" providerId="LiveId" clId="{DBB132F3-FC9C-49F4-A606-EA66DA937514}" dt="2019-03-28T23:25:51.937" v="1498" actId="255"/>
          <ac:spMkLst>
            <pc:docMk/>
            <pc:sldMk cId="862852736" sldId="265"/>
            <ac:spMk id="3" creationId="{15E3D77F-B572-4B55-B33C-AC16E831EDB3}"/>
          </ac:spMkLst>
        </pc:spChg>
      </pc:sldChg>
      <pc:sldChg chg="add">
        <pc:chgData name="Angel Luis Alejandro-Quinones" userId="d5bb19dd04e3b7a9" providerId="LiveId" clId="{DBB132F3-FC9C-49F4-A606-EA66DA937514}" dt="2019-03-28T22:55:17.526" v="1454"/>
        <pc:sldMkLst>
          <pc:docMk/>
          <pc:sldMk cId="2096596757" sldId="266"/>
        </pc:sldMkLst>
      </pc:sldChg>
      <pc:sldChg chg="add">
        <pc:chgData name="Angel Luis Alejandro-Quinones" userId="d5bb19dd04e3b7a9" providerId="LiveId" clId="{DBB132F3-FC9C-49F4-A606-EA66DA937514}" dt="2019-03-28T22:55:17.526" v="1454"/>
        <pc:sldMkLst>
          <pc:docMk/>
          <pc:sldMk cId="614181349" sldId="267"/>
        </pc:sldMkLst>
      </pc:sldChg>
      <pc:sldChg chg="add">
        <pc:chgData name="Angel Luis Alejandro-Quinones" userId="d5bb19dd04e3b7a9" providerId="LiveId" clId="{DBB132F3-FC9C-49F4-A606-EA66DA937514}" dt="2019-03-28T22:55:17.526" v="1454"/>
        <pc:sldMkLst>
          <pc:docMk/>
          <pc:sldMk cId="3242385847" sldId="268"/>
        </pc:sldMkLst>
      </pc:sldChg>
      <pc:sldChg chg="add">
        <pc:chgData name="Angel Luis Alejandro-Quinones" userId="d5bb19dd04e3b7a9" providerId="LiveId" clId="{DBB132F3-FC9C-49F4-A606-EA66DA937514}" dt="2019-03-28T22:55:17.526" v="1454"/>
        <pc:sldMkLst>
          <pc:docMk/>
          <pc:sldMk cId="3748328239" sldId="269"/>
        </pc:sldMkLst>
      </pc:sldChg>
      <pc:sldChg chg="addSp delSp modSp add">
        <pc:chgData name="Angel Luis Alejandro-Quinones" userId="d5bb19dd04e3b7a9" providerId="LiveId" clId="{DBB132F3-FC9C-49F4-A606-EA66DA937514}" dt="2019-03-29T02:06:09.860" v="2867"/>
        <pc:sldMkLst>
          <pc:docMk/>
          <pc:sldMk cId="3414081988" sldId="270"/>
        </pc:sldMkLst>
        <pc:spChg chg="mod">
          <ac:chgData name="Angel Luis Alejandro-Quinones" userId="d5bb19dd04e3b7a9" providerId="LiveId" clId="{DBB132F3-FC9C-49F4-A606-EA66DA937514}" dt="2019-03-29T01:42:24.548" v="2648" actId="255"/>
          <ac:spMkLst>
            <pc:docMk/>
            <pc:sldMk cId="3414081988" sldId="270"/>
            <ac:spMk id="2" creationId="{A11EE85B-C2DF-424D-BEF0-E4034D72E3FE}"/>
          </ac:spMkLst>
        </pc:spChg>
        <pc:spChg chg="add del mod">
          <ac:chgData name="Angel Luis Alejandro-Quinones" userId="d5bb19dd04e3b7a9" providerId="LiveId" clId="{DBB132F3-FC9C-49F4-A606-EA66DA937514}" dt="2019-03-29T02:02:29.228" v="2832"/>
          <ac:spMkLst>
            <pc:docMk/>
            <pc:sldMk cId="3414081988" sldId="270"/>
            <ac:spMk id="3" creationId="{D0679E86-87C5-4286-B009-9A24BCBB5579}"/>
          </ac:spMkLst>
        </pc:spChg>
        <pc:spChg chg="add del mod">
          <ac:chgData name="Angel Luis Alejandro-Quinones" userId="d5bb19dd04e3b7a9" providerId="LiveId" clId="{DBB132F3-FC9C-49F4-A606-EA66DA937514}" dt="2019-03-29T02:06:09.860" v="2867"/>
          <ac:spMkLst>
            <pc:docMk/>
            <pc:sldMk cId="3414081988" sldId="270"/>
            <ac:spMk id="4" creationId="{60880580-DADC-477C-B616-B78490065865}"/>
          </ac:spMkLst>
        </pc:spChg>
        <pc:picChg chg="add mod">
          <ac:chgData name="Angel Luis Alejandro-Quinones" userId="d5bb19dd04e3b7a9" providerId="LiveId" clId="{DBB132F3-FC9C-49F4-A606-EA66DA937514}" dt="2019-03-29T02:05:27.908" v="2861" actId="1076"/>
          <ac:picMkLst>
            <pc:docMk/>
            <pc:sldMk cId="3414081988" sldId="270"/>
            <ac:picMk id="5" creationId="{CB8CBB3C-2C59-46A8-B779-FFF9FEDD24D4}"/>
          </ac:picMkLst>
        </pc:picChg>
        <pc:picChg chg="del mod">
          <ac:chgData name="Angel Luis Alejandro-Quinones" userId="d5bb19dd04e3b7a9" providerId="LiveId" clId="{DBB132F3-FC9C-49F4-A606-EA66DA937514}" dt="2019-03-29T02:02:22.428" v="2831" actId="478"/>
          <ac:picMkLst>
            <pc:docMk/>
            <pc:sldMk cId="3414081988" sldId="270"/>
            <ac:picMk id="1026" creationId="{6ECBA203-8C54-4958-9056-7A0252D3C2D5}"/>
          </ac:picMkLst>
        </pc:picChg>
      </pc:sldChg>
      <pc:sldChg chg="modSp add del">
        <pc:chgData name="Angel Luis Alejandro-Quinones" userId="d5bb19dd04e3b7a9" providerId="LiveId" clId="{DBB132F3-FC9C-49F4-A606-EA66DA937514}" dt="2019-03-29T01:40:13.628" v="2561" actId="2696"/>
        <pc:sldMkLst>
          <pc:docMk/>
          <pc:sldMk cId="2972062204" sldId="271"/>
        </pc:sldMkLst>
        <pc:picChg chg="mod">
          <ac:chgData name="Angel Luis Alejandro-Quinones" userId="d5bb19dd04e3b7a9" providerId="LiveId" clId="{DBB132F3-FC9C-49F4-A606-EA66DA937514}" dt="2019-03-29T01:39:02.188" v="2450" actId="1076"/>
          <ac:picMkLst>
            <pc:docMk/>
            <pc:sldMk cId="2972062204" sldId="271"/>
            <ac:picMk id="2050" creationId="{EF4129C1-9483-4934-93FE-37F8E2FF88D3}"/>
          </ac:picMkLst>
        </pc:picChg>
        <pc:picChg chg="mod">
          <ac:chgData name="Angel Luis Alejandro-Quinones" userId="d5bb19dd04e3b7a9" providerId="LiveId" clId="{DBB132F3-FC9C-49F4-A606-EA66DA937514}" dt="2019-03-29T01:39:00.738" v="2449" actId="1076"/>
          <ac:picMkLst>
            <pc:docMk/>
            <pc:sldMk cId="2972062204" sldId="271"/>
            <ac:picMk id="2052" creationId="{9F54A6AC-0213-405E-AB26-4423F0009190}"/>
          </ac:picMkLst>
        </pc:picChg>
      </pc:sldChg>
      <pc:sldChg chg="addSp delSp modSp add ord">
        <pc:chgData name="Angel Luis Alejandro-Quinones" userId="d5bb19dd04e3b7a9" providerId="LiveId" clId="{DBB132F3-FC9C-49F4-A606-EA66DA937514}" dt="2019-03-29T04:07:39.203" v="3215" actId="1035"/>
        <pc:sldMkLst>
          <pc:docMk/>
          <pc:sldMk cId="1752291211" sldId="272"/>
        </pc:sldMkLst>
        <pc:spChg chg="del mod">
          <ac:chgData name="Angel Luis Alejandro-Quinones" userId="d5bb19dd04e3b7a9" providerId="LiveId" clId="{DBB132F3-FC9C-49F4-A606-EA66DA937514}" dt="2019-03-29T04:06:53.974" v="3150" actId="478"/>
          <ac:spMkLst>
            <pc:docMk/>
            <pc:sldMk cId="1752291211" sldId="272"/>
            <ac:spMk id="3" creationId="{C6A89846-24FD-455B-BB28-A38F220B07EB}"/>
          </ac:spMkLst>
        </pc:spChg>
        <pc:spChg chg="add del mod">
          <ac:chgData name="Angel Luis Alejandro-Quinones" userId="d5bb19dd04e3b7a9" providerId="LiveId" clId="{DBB132F3-FC9C-49F4-A606-EA66DA937514}" dt="2019-03-29T04:06:59.814" v="3151" actId="478"/>
          <ac:spMkLst>
            <pc:docMk/>
            <pc:sldMk cId="1752291211" sldId="272"/>
            <ac:spMk id="5" creationId="{0967641F-40DC-4D90-ABDB-C73806F8D337}"/>
          </ac:spMkLst>
        </pc:spChg>
        <pc:picChg chg="mod">
          <ac:chgData name="Angel Luis Alejandro-Quinones" userId="d5bb19dd04e3b7a9" providerId="LiveId" clId="{DBB132F3-FC9C-49F4-A606-EA66DA937514}" dt="2019-03-29T04:07:34.564" v="3208" actId="1035"/>
          <ac:picMkLst>
            <pc:docMk/>
            <pc:sldMk cId="1752291211" sldId="272"/>
            <ac:picMk id="1026" creationId="{9AFE8467-6DF3-4752-B2DF-75243796FFBA}"/>
          </ac:picMkLst>
        </pc:picChg>
        <pc:picChg chg="del">
          <ac:chgData name="Angel Luis Alejandro-Quinones" userId="d5bb19dd04e3b7a9" providerId="LiveId" clId="{DBB132F3-FC9C-49F4-A606-EA66DA937514}" dt="2019-03-29T01:45:09.538" v="2651" actId="478"/>
          <ac:picMkLst>
            <pc:docMk/>
            <pc:sldMk cId="1752291211" sldId="272"/>
            <ac:picMk id="1028" creationId="{4D8D11F7-76B6-41E1-A41B-5D0F45010178}"/>
          </ac:picMkLst>
        </pc:picChg>
        <pc:picChg chg="add mod">
          <ac:chgData name="Angel Luis Alejandro-Quinones" userId="d5bb19dd04e3b7a9" providerId="LiveId" clId="{DBB132F3-FC9C-49F4-A606-EA66DA937514}" dt="2019-03-29T04:07:39.203" v="3215" actId="1035"/>
          <ac:picMkLst>
            <pc:docMk/>
            <pc:sldMk cId="1752291211" sldId="272"/>
            <ac:picMk id="4098" creationId="{CAA4B7AC-210F-469C-80C7-81E1D1B7A054}"/>
          </ac:picMkLst>
        </pc:picChg>
      </pc:sldChg>
      <pc:sldChg chg="addSp delSp modSp add del">
        <pc:chgData name="Angel Luis Alejandro-Quinones" userId="d5bb19dd04e3b7a9" providerId="LiveId" clId="{DBB132F3-FC9C-49F4-A606-EA66DA937514}" dt="2019-03-29T02:02:47.649" v="2837" actId="1076"/>
        <pc:sldMkLst>
          <pc:docMk/>
          <pc:sldMk cId="2095444775" sldId="273"/>
        </pc:sldMkLst>
        <pc:spChg chg="mod">
          <ac:chgData name="Angel Luis Alejandro-Quinones" userId="d5bb19dd04e3b7a9" providerId="LiveId" clId="{DBB132F3-FC9C-49F4-A606-EA66DA937514}" dt="2019-03-29T02:02:42.708" v="2835" actId="1076"/>
          <ac:spMkLst>
            <pc:docMk/>
            <pc:sldMk cId="2095444775" sldId="273"/>
            <ac:spMk id="2" creationId="{54850712-E293-41FB-98BA-6F1D9D3C567A}"/>
          </ac:spMkLst>
        </pc:spChg>
        <pc:picChg chg="add del mod">
          <ac:chgData name="Angel Luis Alejandro-Quinones" userId="d5bb19dd04e3b7a9" providerId="LiveId" clId="{DBB132F3-FC9C-49F4-A606-EA66DA937514}" dt="2019-03-29T01:59:35.738" v="2694" actId="478"/>
          <ac:picMkLst>
            <pc:docMk/>
            <pc:sldMk cId="2095444775" sldId="273"/>
            <ac:picMk id="3" creationId="{681D84A7-5C14-40C6-B5A4-8504A7AFE1C5}"/>
          </ac:picMkLst>
        </pc:picChg>
        <pc:picChg chg="add del mod">
          <ac:chgData name="Angel Luis Alejandro-Quinones" userId="d5bb19dd04e3b7a9" providerId="LiveId" clId="{DBB132F3-FC9C-49F4-A606-EA66DA937514}" dt="2019-03-29T01:59:53.578" v="2700" actId="478"/>
          <ac:picMkLst>
            <pc:docMk/>
            <pc:sldMk cId="2095444775" sldId="273"/>
            <ac:picMk id="4" creationId="{283EFFB0-975A-42F8-AB7E-4D4A05868A1C}"/>
          </ac:picMkLst>
        </pc:picChg>
        <pc:picChg chg="add mod">
          <ac:chgData name="Angel Luis Alejandro-Quinones" userId="d5bb19dd04e3b7a9" providerId="LiveId" clId="{DBB132F3-FC9C-49F4-A606-EA66DA937514}" dt="2019-03-29T02:02:44.967" v="2836" actId="1076"/>
          <ac:picMkLst>
            <pc:docMk/>
            <pc:sldMk cId="2095444775" sldId="273"/>
            <ac:picMk id="5" creationId="{FFAFE143-489A-4FE2-BEAE-CB46E965C083}"/>
          </ac:picMkLst>
        </pc:picChg>
        <pc:picChg chg="add mod">
          <ac:chgData name="Angel Luis Alejandro-Quinones" userId="d5bb19dd04e3b7a9" providerId="LiveId" clId="{DBB132F3-FC9C-49F4-A606-EA66DA937514}" dt="2019-03-29T02:02:47.649" v="2837" actId="1076"/>
          <ac:picMkLst>
            <pc:docMk/>
            <pc:sldMk cId="2095444775" sldId="273"/>
            <ac:picMk id="6" creationId="{2366446F-851F-4E91-8B33-C9338DDA1529}"/>
          </ac:picMkLst>
        </pc:picChg>
      </pc:sldChg>
      <pc:sldChg chg="addSp modSp add del">
        <pc:chgData name="Angel Luis Alejandro-Quinones" userId="d5bb19dd04e3b7a9" providerId="LiveId" clId="{DBB132F3-FC9C-49F4-A606-EA66DA937514}" dt="2019-03-29T01:59:02.902" v="2691" actId="2696"/>
        <pc:sldMkLst>
          <pc:docMk/>
          <pc:sldMk cId="276707193" sldId="274"/>
        </pc:sldMkLst>
        <pc:spChg chg="mod">
          <ac:chgData name="Angel Luis Alejandro-Quinones" userId="d5bb19dd04e3b7a9" providerId="LiveId" clId="{DBB132F3-FC9C-49F4-A606-EA66DA937514}" dt="2019-03-29T01:41:45.978" v="2641" actId="255"/>
          <ac:spMkLst>
            <pc:docMk/>
            <pc:sldMk cId="276707193" sldId="274"/>
            <ac:spMk id="2" creationId="{636FFE76-28E9-4E88-A69D-CEE1DE344F82}"/>
          </ac:spMkLst>
        </pc:spChg>
        <pc:picChg chg="add mod">
          <ac:chgData name="Angel Luis Alejandro-Quinones" userId="d5bb19dd04e3b7a9" providerId="LiveId" clId="{DBB132F3-FC9C-49F4-A606-EA66DA937514}" dt="2019-03-29T01:55:24.327" v="2688" actId="14100"/>
          <ac:picMkLst>
            <pc:docMk/>
            <pc:sldMk cId="276707193" sldId="274"/>
            <ac:picMk id="3" creationId="{EF947793-2C2C-453F-918B-1D6715782966}"/>
          </ac:picMkLst>
        </pc:picChg>
        <pc:picChg chg="add">
          <ac:chgData name="Angel Luis Alejandro-Quinones" userId="d5bb19dd04e3b7a9" providerId="LiveId" clId="{DBB132F3-FC9C-49F4-A606-EA66DA937514}" dt="2019-03-29T01:42:01.823" v="2645"/>
          <ac:picMkLst>
            <pc:docMk/>
            <pc:sldMk cId="276707193" sldId="274"/>
            <ac:picMk id="4" creationId="{41C7874B-AC48-4ED6-88EB-A94D9576C771}"/>
          </ac:picMkLst>
        </pc:picChg>
      </pc:sldChg>
      <pc:sldChg chg="add del">
        <pc:chgData name="Angel Luis Alejandro-Quinones" userId="d5bb19dd04e3b7a9" providerId="LiveId" clId="{DBB132F3-FC9C-49F4-A606-EA66DA937514}" dt="2019-03-29T04:08:01.494" v="3216" actId="2696"/>
        <pc:sldMkLst>
          <pc:docMk/>
          <pc:sldMk cId="923440584" sldId="274"/>
        </pc:sldMkLst>
      </pc:sldChg>
      <pc:sldChg chg="add del">
        <pc:chgData name="Angel Luis Alejandro-Quinones" userId="d5bb19dd04e3b7a9" providerId="LiveId" clId="{DBB132F3-FC9C-49F4-A606-EA66DA937514}" dt="2019-03-29T02:02:59.748" v="2838" actId="2696"/>
        <pc:sldMkLst>
          <pc:docMk/>
          <pc:sldMk cId="3411284122" sldId="275"/>
        </pc:sldMkLst>
      </pc:sldChg>
      <pc:sldChg chg="add del">
        <pc:chgData name="Angel Luis Alejandro-Quinones" userId="d5bb19dd04e3b7a9" providerId="LiveId" clId="{DBB132F3-FC9C-49F4-A606-EA66DA937514}" dt="2019-03-29T02:03:06.477" v="2839" actId="2696"/>
        <pc:sldMkLst>
          <pc:docMk/>
          <pc:sldMk cId="2972062204" sldId="276"/>
        </pc:sldMkLst>
      </pc:sldChg>
      <pc:sldMasterChg chg="modSp">
        <pc:chgData name="Angel Luis Alejandro-Quinones" userId="d5bb19dd04e3b7a9" providerId="LiveId" clId="{DBB132F3-FC9C-49F4-A606-EA66DA937514}" dt="2019-03-29T04:09:07.260" v="3219" actId="14100"/>
        <pc:sldMasterMkLst>
          <pc:docMk/>
          <pc:sldMasterMk cId="2472036772" sldId="2147483648"/>
        </pc:sldMasterMkLst>
        <pc:picChg chg="mod">
          <ac:chgData name="Angel Luis Alejandro-Quinones" userId="d5bb19dd04e3b7a9" providerId="LiveId" clId="{DBB132F3-FC9C-49F4-A606-EA66DA937514}" dt="2019-03-29T04:09:07.260" v="3219" actId="14100"/>
          <ac:picMkLst>
            <pc:docMk/>
            <pc:sldMasterMk cId="2472036772" sldId="2147483648"/>
            <ac:picMk id="7" creationId="{58AE82DA-9164-4A22-8B9D-6BD77B3D2F21}"/>
          </ac:picMkLst>
        </pc:pic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67E12-9B1D-421F-8DD3-EAEFE29E4E3E}" type="datetimeFigureOut">
              <a:rPr lang="en-US" smtClean="0"/>
              <a:t>3/29/2019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7784BA-848D-438B-9963-0C4D1DA78DF2}" type="slidenum">
              <a:rPr lang="en-US" smtClean="0"/>
              <a:t>‹#›</a:t>
            </a:fld>
            <a:endParaRPr lang="en-US"/>
          </a:p>
        </p:txBody>
      </p:sp>
    </p:spTree>
    <p:extLst>
      <p:ext uri="{BB962C8B-B14F-4D97-AF65-F5344CB8AC3E}">
        <p14:creationId xmlns:p14="http://schemas.microsoft.com/office/powerpoint/2010/main" val="1616763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assumed the wine consumption had increased consistently from World War II</a:t>
            </a:r>
          </a:p>
          <a:p>
            <a:r>
              <a:rPr lang="en-US" dirty="0"/>
              <a:t>We were surprised and decided to also plot the world population to compare. Used the TWINX call to allow for data with different Y scales to be plotted together.</a:t>
            </a:r>
          </a:p>
          <a:p>
            <a:r>
              <a:rPr lang="en-US" dirty="0"/>
              <a:t>Some research has been done over the fall in consumption, lead by the top consumers in Europe (Italy, France), mostly blamed on the mixing of cultures, leading to lower acceptable levels of drinking. Apparently beer has replaced a lot of the wine market share of alcoholic beverages as well.</a:t>
            </a:r>
          </a:p>
        </p:txBody>
      </p:sp>
      <p:sp>
        <p:nvSpPr>
          <p:cNvPr id="4" name="Slide Number Placeholder 3"/>
          <p:cNvSpPr>
            <a:spLocks noGrp="1"/>
          </p:cNvSpPr>
          <p:nvPr>
            <p:ph type="sldNum" sz="quarter" idx="5"/>
          </p:nvPr>
        </p:nvSpPr>
        <p:spPr/>
        <p:txBody>
          <a:bodyPr/>
          <a:lstStyle/>
          <a:p>
            <a:fld id="{3BA672AE-56C7-49B7-9C68-D5EABD2A77C6}" type="slidenum">
              <a:rPr lang="en-US" smtClean="0"/>
              <a:t>7</a:t>
            </a:fld>
            <a:endParaRPr lang="en-US"/>
          </a:p>
        </p:txBody>
      </p:sp>
    </p:spTree>
    <p:extLst>
      <p:ext uri="{BB962C8B-B14F-4D97-AF65-F5344CB8AC3E}">
        <p14:creationId xmlns:p14="http://schemas.microsoft.com/office/powerpoint/2010/main" val="1811050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A672AE-56C7-49B7-9C68-D5EABD2A77C6}" type="slidenum">
              <a:rPr lang="en-US" smtClean="0"/>
              <a:t>8</a:t>
            </a:fld>
            <a:endParaRPr lang="en-US"/>
          </a:p>
        </p:txBody>
      </p:sp>
    </p:spTree>
    <p:extLst>
      <p:ext uri="{BB962C8B-B14F-4D97-AF65-F5344CB8AC3E}">
        <p14:creationId xmlns:p14="http://schemas.microsoft.com/office/powerpoint/2010/main" val="202617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notice 2 periods of sharp drop in consumption and production (~1920-1933 and ~1985-1995).  Does anybody know or guess why? (answers in the next slide)</a:t>
            </a:r>
          </a:p>
        </p:txBody>
      </p:sp>
      <p:sp>
        <p:nvSpPr>
          <p:cNvPr id="4" name="Slide Number Placeholder 3"/>
          <p:cNvSpPr>
            <a:spLocks noGrp="1"/>
          </p:cNvSpPr>
          <p:nvPr>
            <p:ph type="sldNum" sz="quarter" idx="5"/>
          </p:nvPr>
        </p:nvSpPr>
        <p:spPr/>
        <p:txBody>
          <a:bodyPr/>
          <a:lstStyle/>
          <a:p>
            <a:fld id="{3BA672AE-56C7-49B7-9C68-D5EABD2A77C6}" type="slidenum">
              <a:rPr lang="en-US" smtClean="0"/>
              <a:t>9</a:t>
            </a:fld>
            <a:endParaRPr lang="en-US"/>
          </a:p>
        </p:txBody>
      </p:sp>
    </p:spTree>
    <p:extLst>
      <p:ext uri="{BB962C8B-B14F-4D97-AF65-F5344CB8AC3E}">
        <p14:creationId xmlns:p14="http://schemas.microsoft.com/office/powerpoint/2010/main" val="824957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prohibition (1921-1933) can certainly be admitted as the cause of the first trough. </a:t>
            </a:r>
          </a:p>
          <a:p>
            <a:r>
              <a:rPr lang="en-US" dirty="0"/>
              <a:t>The second one was the subject of several studies, all pointing to multiple factors such as health conscious consumers as well as the aging of older drinkers, but the turn at about 1995 is mostly credited to millennials, who are currently (2017 numbers), 42% of the wine consumers. </a:t>
            </a:r>
          </a:p>
        </p:txBody>
      </p:sp>
      <p:sp>
        <p:nvSpPr>
          <p:cNvPr id="4" name="Slide Number Placeholder 3"/>
          <p:cNvSpPr>
            <a:spLocks noGrp="1"/>
          </p:cNvSpPr>
          <p:nvPr>
            <p:ph type="sldNum" sz="quarter" idx="5"/>
          </p:nvPr>
        </p:nvSpPr>
        <p:spPr/>
        <p:txBody>
          <a:bodyPr/>
          <a:lstStyle/>
          <a:p>
            <a:fld id="{3BA672AE-56C7-49B7-9C68-D5EABD2A77C6}" type="slidenum">
              <a:rPr lang="en-US" smtClean="0"/>
              <a:t>10</a:t>
            </a:fld>
            <a:endParaRPr lang="en-US"/>
          </a:p>
        </p:txBody>
      </p:sp>
    </p:spTree>
    <p:extLst>
      <p:ext uri="{BB962C8B-B14F-4D97-AF65-F5344CB8AC3E}">
        <p14:creationId xmlns:p14="http://schemas.microsoft.com/office/powerpoint/2010/main" val="3457216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Ratings are distributed normally</a:t>
            </a:r>
          </a:p>
          <a:p>
            <a:r>
              <a:rPr lang="en-US" dirty="0"/>
              <a:t>We do not see significant difference between testers average reviews</a:t>
            </a:r>
          </a:p>
        </p:txBody>
      </p:sp>
      <p:sp>
        <p:nvSpPr>
          <p:cNvPr id="4" name="Slide Number Placeholder 3"/>
          <p:cNvSpPr>
            <a:spLocks noGrp="1"/>
          </p:cNvSpPr>
          <p:nvPr>
            <p:ph type="sldNum" sz="quarter" idx="5"/>
          </p:nvPr>
        </p:nvSpPr>
        <p:spPr/>
        <p:txBody>
          <a:bodyPr/>
          <a:lstStyle/>
          <a:p>
            <a:fld id="{777784BA-848D-438B-9963-0C4D1DA78DF2}" type="slidenum">
              <a:rPr lang="en-US" smtClean="0"/>
              <a:t>15</a:t>
            </a:fld>
            <a:endParaRPr lang="en-US"/>
          </a:p>
        </p:txBody>
      </p:sp>
    </p:spTree>
    <p:extLst>
      <p:ext uri="{BB962C8B-B14F-4D97-AF65-F5344CB8AC3E}">
        <p14:creationId xmlns:p14="http://schemas.microsoft.com/office/powerpoint/2010/main" val="608536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Reviewers tends to review several varieties of wine, they don not seem to specialize in a few</a:t>
            </a:r>
          </a:p>
          <a:p>
            <a:r>
              <a:rPr lang="en-US" dirty="0"/>
              <a:t>Reviewers do show country specialization, for each reviewer the vast majority of the reviews are for 3 countries or less</a:t>
            </a:r>
          </a:p>
          <a:p>
            <a:endParaRPr lang="en-US" dirty="0"/>
          </a:p>
        </p:txBody>
      </p:sp>
      <p:sp>
        <p:nvSpPr>
          <p:cNvPr id="4" name="Slide Number Placeholder 3"/>
          <p:cNvSpPr>
            <a:spLocks noGrp="1"/>
          </p:cNvSpPr>
          <p:nvPr>
            <p:ph type="sldNum" sz="quarter" idx="5"/>
          </p:nvPr>
        </p:nvSpPr>
        <p:spPr/>
        <p:txBody>
          <a:bodyPr/>
          <a:lstStyle/>
          <a:p>
            <a:fld id="{777784BA-848D-438B-9963-0C4D1DA78DF2}" type="slidenum">
              <a:rPr lang="en-US" smtClean="0"/>
              <a:t>16</a:t>
            </a:fld>
            <a:endParaRPr lang="en-US"/>
          </a:p>
        </p:txBody>
      </p:sp>
    </p:spTree>
    <p:extLst>
      <p:ext uri="{BB962C8B-B14F-4D97-AF65-F5344CB8AC3E}">
        <p14:creationId xmlns:p14="http://schemas.microsoft.com/office/powerpoint/2010/main" val="3492024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BF8D-62A3-48A8-A026-C34D07E2DB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4A378D-4915-431D-A60C-FA0BDAF203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B11174-57E9-4DFE-AAA1-6C504030A17E}"/>
              </a:ext>
            </a:extLst>
          </p:cNvPr>
          <p:cNvSpPr>
            <a:spLocks noGrp="1"/>
          </p:cNvSpPr>
          <p:nvPr>
            <p:ph type="dt" sz="half" idx="10"/>
          </p:nvPr>
        </p:nvSpPr>
        <p:spPr/>
        <p:txBody>
          <a:bodyPr/>
          <a:lstStyle/>
          <a:p>
            <a:fld id="{790DC83A-0246-4B9D-826F-2F138D1DD471}" type="datetimeFigureOut">
              <a:rPr lang="en-US" smtClean="0"/>
              <a:t>3/29/2019</a:t>
            </a:fld>
            <a:endParaRPr lang="en-US"/>
          </a:p>
        </p:txBody>
      </p:sp>
      <p:sp>
        <p:nvSpPr>
          <p:cNvPr id="5" name="Footer Placeholder 4">
            <a:extLst>
              <a:ext uri="{FF2B5EF4-FFF2-40B4-BE49-F238E27FC236}">
                <a16:creationId xmlns:a16="http://schemas.microsoft.com/office/drawing/2014/main" id="{7288680B-E1EB-452D-8F55-D3E7FE25A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7D1A8-3929-4D9C-9407-1D4F945F66A2}"/>
              </a:ext>
            </a:extLst>
          </p:cNvPr>
          <p:cNvSpPr>
            <a:spLocks noGrp="1"/>
          </p:cNvSpPr>
          <p:nvPr>
            <p:ph type="sldNum" sz="quarter" idx="12"/>
          </p:nvPr>
        </p:nvSpPr>
        <p:spPr/>
        <p:txBody>
          <a:bodyPr/>
          <a:lstStyle/>
          <a:p>
            <a:fld id="{A7F6A6EE-FD0F-45B4-81DC-50091032A0A8}" type="slidenum">
              <a:rPr lang="en-US" smtClean="0"/>
              <a:t>‹#›</a:t>
            </a:fld>
            <a:endParaRPr lang="en-US"/>
          </a:p>
        </p:txBody>
      </p:sp>
    </p:spTree>
    <p:extLst>
      <p:ext uri="{BB962C8B-B14F-4D97-AF65-F5344CB8AC3E}">
        <p14:creationId xmlns:p14="http://schemas.microsoft.com/office/powerpoint/2010/main" val="2846862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C897-04D8-4902-9AA2-45F1AFE2F0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E55C6F-1642-4A25-A80D-03B3210F85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7C4A9-9E74-4E90-837C-46DF13DB0D15}"/>
              </a:ext>
            </a:extLst>
          </p:cNvPr>
          <p:cNvSpPr>
            <a:spLocks noGrp="1"/>
          </p:cNvSpPr>
          <p:nvPr>
            <p:ph type="dt" sz="half" idx="10"/>
          </p:nvPr>
        </p:nvSpPr>
        <p:spPr/>
        <p:txBody>
          <a:bodyPr/>
          <a:lstStyle/>
          <a:p>
            <a:fld id="{790DC83A-0246-4B9D-826F-2F138D1DD471}" type="datetimeFigureOut">
              <a:rPr lang="en-US" smtClean="0"/>
              <a:t>3/29/2019</a:t>
            </a:fld>
            <a:endParaRPr lang="en-US"/>
          </a:p>
        </p:txBody>
      </p:sp>
      <p:sp>
        <p:nvSpPr>
          <p:cNvPr id="5" name="Footer Placeholder 4">
            <a:extLst>
              <a:ext uri="{FF2B5EF4-FFF2-40B4-BE49-F238E27FC236}">
                <a16:creationId xmlns:a16="http://schemas.microsoft.com/office/drawing/2014/main" id="{9B55E9CC-B85C-48EC-8E55-B2CC65DB2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6A3CA-C217-46C7-BE5A-B4ADCBE0BCC6}"/>
              </a:ext>
            </a:extLst>
          </p:cNvPr>
          <p:cNvSpPr>
            <a:spLocks noGrp="1"/>
          </p:cNvSpPr>
          <p:nvPr>
            <p:ph type="sldNum" sz="quarter" idx="12"/>
          </p:nvPr>
        </p:nvSpPr>
        <p:spPr/>
        <p:txBody>
          <a:bodyPr/>
          <a:lstStyle/>
          <a:p>
            <a:fld id="{A7F6A6EE-FD0F-45B4-81DC-50091032A0A8}" type="slidenum">
              <a:rPr lang="en-US" smtClean="0"/>
              <a:t>‹#›</a:t>
            </a:fld>
            <a:endParaRPr lang="en-US"/>
          </a:p>
        </p:txBody>
      </p:sp>
    </p:spTree>
    <p:extLst>
      <p:ext uri="{BB962C8B-B14F-4D97-AF65-F5344CB8AC3E}">
        <p14:creationId xmlns:p14="http://schemas.microsoft.com/office/powerpoint/2010/main" val="281358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C0EEB7-DC1E-476E-9E79-63F59933FF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D03A2F-058F-4E2E-BFCE-86FD65B8C5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F0678B-B82C-497C-A6AA-213CF8A8F70C}"/>
              </a:ext>
            </a:extLst>
          </p:cNvPr>
          <p:cNvSpPr>
            <a:spLocks noGrp="1"/>
          </p:cNvSpPr>
          <p:nvPr>
            <p:ph type="dt" sz="half" idx="10"/>
          </p:nvPr>
        </p:nvSpPr>
        <p:spPr/>
        <p:txBody>
          <a:bodyPr/>
          <a:lstStyle/>
          <a:p>
            <a:fld id="{790DC83A-0246-4B9D-826F-2F138D1DD471}" type="datetimeFigureOut">
              <a:rPr lang="en-US" smtClean="0"/>
              <a:t>3/29/2019</a:t>
            </a:fld>
            <a:endParaRPr lang="en-US"/>
          </a:p>
        </p:txBody>
      </p:sp>
      <p:sp>
        <p:nvSpPr>
          <p:cNvPr id="5" name="Footer Placeholder 4">
            <a:extLst>
              <a:ext uri="{FF2B5EF4-FFF2-40B4-BE49-F238E27FC236}">
                <a16:creationId xmlns:a16="http://schemas.microsoft.com/office/drawing/2014/main" id="{06F626AC-67B5-4AA5-B587-8A1E0E5BB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D6CA1-FD94-49CA-846D-18FF9D4C12C0}"/>
              </a:ext>
            </a:extLst>
          </p:cNvPr>
          <p:cNvSpPr>
            <a:spLocks noGrp="1"/>
          </p:cNvSpPr>
          <p:nvPr>
            <p:ph type="sldNum" sz="quarter" idx="12"/>
          </p:nvPr>
        </p:nvSpPr>
        <p:spPr/>
        <p:txBody>
          <a:bodyPr/>
          <a:lstStyle/>
          <a:p>
            <a:fld id="{A7F6A6EE-FD0F-45B4-81DC-50091032A0A8}" type="slidenum">
              <a:rPr lang="en-US" smtClean="0"/>
              <a:t>‹#›</a:t>
            </a:fld>
            <a:endParaRPr lang="en-US"/>
          </a:p>
        </p:txBody>
      </p:sp>
    </p:spTree>
    <p:extLst>
      <p:ext uri="{BB962C8B-B14F-4D97-AF65-F5344CB8AC3E}">
        <p14:creationId xmlns:p14="http://schemas.microsoft.com/office/powerpoint/2010/main" val="15606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3D6B-2280-4984-AC2F-34CFED5EBF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DD134D-6690-44C7-809B-E28762D08F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FF141-9218-44C1-B36F-8184EA98EE16}"/>
              </a:ext>
            </a:extLst>
          </p:cNvPr>
          <p:cNvSpPr>
            <a:spLocks noGrp="1"/>
          </p:cNvSpPr>
          <p:nvPr>
            <p:ph type="dt" sz="half" idx="10"/>
          </p:nvPr>
        </p:nvSpPr>
        <p:spPr/>
        <p:txBody>
          <a:bodyPr/>
          <a:lstStyle/>
          <a:p>
            <a:fld id="{790DC83A-0246-4B9D-826F-2F138D1DD471}" type="datetimeFigureOut">
              <a:rPr lang="en-US" smtClean="0"/>
              <a:t>3/29/2019</a:t>
            </a:fld>
            <a:endParaRPr lang="en-US"/>
          </a:p>
        </p:txBody>
      </p:sp>
      <p:sp>
        <p:nvSpPr>
          <p:cNvPr id="5" name="Footer Placeholder 4">
            <a:extLst>
              <a:ext uri="{FF2B5EF4-FFF2-40B4-BE49-F238E27FC236}">
                <a16:creationId xmlns:a16="http://schemas.microsoft.com/office/drawing/2014/main" id="{81C8E2A6-9724-43F9-9752-EB8DA94FF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AA6CE-AA74-44B7-BF78-F1B1F26190DE}"/>
              </a:ext>
            </a:extLst>
          </p:cNvPr>
          <p:cNvSpPr>
            <a:spLocks noGrp="1"/>
          </p:cNvSpPr>
          <p:nvPr>
            <p:ph type="sldNum" sz="quarter" idx="12"/>
          </p:nvPr>
        </p:nvSpPr>
        <p:spPr/>
        <p:txBody>
          <a:bodyPr/>
          <a:lstStyle/>
          <a:p>
            <a:fld id="{A7F6A6EE-FD0F-45B4-81DC-50091032A0A8}" type="slidenum">
              <a:rPr lang="en-US" smtClean="0"/>
              <a:t>‹#›</a:t>
            </a:fld>
            <a:endParaRPr lang="en-US"/>
          </a:p>
        </p:txBody>
      </p:sp>
    </p:spTree>
    <p:extLst>
      <p:ext uri="{BB962C8B-B14F-4D97-AF65-F5344CB8AC3E}">
        <p14:creationId xmlns:p14="http://schemas.microsoft.com/office/powerpoint/2010/main" val="157076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C55B8-01AE-4921-9419-0FA9ED21A1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42698A-4E71-43A0-80A6-CD389213DB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13CB93-20B5-45A9-8039-BF3FC2510106}"/>
              </a:ext>
            </a:extLst>
          </p:cNvPr>
          <p:cNvSpPr>
            <a:spLocks noGrp="1"/>
          </p:cNvSpPr>
          <p:nvPr>
            <p:ph type="dt" sz="half" idx="10"/>
          </p:nvPr>
        </p:nvSpPr>
        <p:spPr/>
        <p:txBody>
          <a:bodyPr/>
          <a:lstStyle/>
          <a:p>
            <a:fld id="{790DC83A-0246-4B9D-826F-2F138D1DD471}" type="datetimeFigureOut">
              <a:rPr lang="en-US" smtClean="0"/>
              <a:t>3/29/2019</a:t>
            </a:fld>
            <a:endParaRPr lang="en-US"/>
          </a:p>
        </p:txBody>
      </p:sp>
      <p:sp>
        <p:nvSpPr>
          <p:cNvPr id="5" name="Footer Placeholder 4">
            <a:extLst>
              <a:ext uri="{FF2B5EF4-FFF2-40B4-BE49-F238E27FC236}">
                <a16:creationId xmlns:a16="http://schemas.microsoft.com/office/drawing/2014/main" id="{56C5953D-D5E9-41A8-BF8D-C3278BEEC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F83A3D-E36B-4AB8-ACB8-58B31F8736D0}"/>
              </a:ext>
            </a:extLst>
          </p:cNvPr>
          <p:cNvSpPr>
            <a:spLocks noGrp="1"/>
          </p:cNvSpPr>
          <p:nvPr>
            <p:ph type="sldNum" sz="quarter" idx="12"/>
          </p:nvPr>
        </p:nvSpPr>
        <p:spPr/>
        <p:txBody>
          <a:bodyPr/>
          <a:lstStyle/>
          <a:p>
            <a:fld id="{A7F6A6EE-FD0F-45B4-81DC-50091032A0A8}" type="slidenum">
              <a:rPr lang="en-US" smtClean="0"/>
              <a:t>‹#›</a:t>
            </a:fld>
            <a:endParaRPr lang="en-US"/>
          </a:p>
        </p:txBody>
      </p:sp>
    </p:spTree>
    <p:extLst>
      <p:ext uri="{BB962C8B-B14F-4D97-AF65-F5344CB8AC3E}">
        <p14:creationId xmlns:p14="http://schemas.microsoft.com/office/powerpoint/2010/main" val="4075640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C43A9-5668-4F33-B4AE-75BAC75620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FCBA7F-3930-4A68-BE2C-EFA799D33E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7BAA22-183B-43BD-9724-B9C77084FA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85F00A-EDB1-4732-87B8-DBA3B07F70F3}"/>
              </a:ext>
            </a:extLst>
          </p:cNvPr>
          <p:cNvSpPr>
            <a:spLocks noGrp="1"/>
          </p:cNvSpPr>
          <p:nvPr>
            <p:ph type="dt" sz="half" idx="10"/>
          </p:nvPr>
        </p:nvSpPr>
        <p:spPr/>
        <p:txBody>
          <a:bodyPr/>
          <a:lstStyle/>
          <a:p>
            <a:fld id="{790DC83A-0246-4B9D-826F-2F138D1DD471}" type="datetimeFigureOut">
              <a:rPr lang="en-US" smtClean="0"/>
              <a:t>3/29/2019</a:t>
            </a:fld>
            <a:endParaRPr lang="en-US"/>
          </a:p>
        </p:txBody>
      </p:sp>
      <p:sp>
        <p:nvSpPr>
          <p:cNvPr id="6" name="Footer Placeholder 5">
            <a:extLst>
              <a:ext uri="{FF2B5EF4-FFF2-40B4-BE49-F238E27FC236}">
                <a16:creationId xmlns:a16="http://schemas.microsoft.com/office/drawing/2014/main" id="{DA374260-AA47-4AFF-AECF-61F87109E1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1DBCC5-2F94-4572-8CB0-F5AFF183D158}"/>
              </a:ext>
            </a:extLst>
          </p:cNvPr>
          <p:cNvSpPr>
            <a:spLocks noGrp="1"/>
          </p:cNvSpPr>
          <p:nvPr>
            <p:ph type="sldNum" sz="quarter" idx="12"/>
          </p:nvPr>
        </p:nvSpPr>
        <p:spPr/>
        <p:txBody>
          <a:bodyPr/>
          <a:lstStyle/>
          <a:p>
            <a:fld id="{A7F6A6EE-FD0F-45B4-81DC-50091032A0A8}" type="slidenum">
              <a:rPr lang="en-US" smtClean="0"/>
              <a:t>‹#›</a:t>
            </a:fld>
            <a:endParaRPr lang="en-US"/>
          </a:p>
        </p:txBody>
      </p:sp>
    </p:spTree>
    <p:extLst>
      <p:ext uri="{BB962C8B-B14F-4D97-AF65-F5344CB8AC3E}">
        <p14:creationId xmlns:p14="http://schemas.microsoft.com/office/powerpoint/2010/main" val="4148705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5D94-F346-40A2-9229-9AA4D5A680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8494EF-66C6-4671-8D86-DA6A316BCF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08A022-7A11-4EA3-BBEC-CF0D3B9BDF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1EA211-E0D8-4A15-93BF-FC76F148A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1C646B-8910-45EC-9804-5E95CAEFED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3C6375-9F3D-4408-B4F8-1768DD741B85}"/>
              </a:ext>
            </a:extLst>
          </p:cNvPr>
          <p:cNvSpPr>
            <a:spLocks noGrp="1"/>
          </p:cNvSpPr>
          <p:nvPr>
            <p:ph type="dt" sz="half" idx="10"/>
          </p:nvPr>
        </p:nvSpPr>
        <p:spPr/>
        <p:txBody>
          <a:bodyPr/>
          <a:lstStyle/>
          <a:p>
            <a:fld id="{790DC83A-0246-4B9D-826F-2F138D1DD471}" type="datetimeFigureOut">
              <a:rPr lang="en-US" smtClean="0"/>
              <a:t>3/29/2019</a:t>
            </a:fld>
            <a:endParaRPr lang="en-US"/>
          </a:p>
        </p:txBody>
      </p:sp>
      <p:sp>
        <p:nvSpPr>
          <p:cNvPr id="8" name="Footer Placeholder 7">
            <a:extLst>
              <a:ext uri="{FF2B5EF4-FFF2-40B4-BE49-F238E27FC236}">
                <a16:creationId xmlns:a16="http://schemas.microsoft.com/office/drawing/2014/main" id="{21ED2EA9-6307-42E5-B5DC-D9F2AF281F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745FC3-0429-434F-9494-0A8EAA0FE1DA}"/>
              </a:ext>
            </a:extLst>
          </p:cNvPr>
          <p:cNvSpPr>
            <a:spLocks noGrp="1"/>
          </p:cNvSpPr>
          <p:nvPr>
            <p:ph type="sldNum" sz="quarter" idx="12"/>
          </p:nvPr>
        </p:nvSpPr>
        <p:spPr/>
        <p:txBody>
          <a:bodyPr/>
          <a:lstStyle/>
          <a:p>
            <a:fld id="{A7F6A6EE-FD0F-45B4-81DC-50091032A0A8}" type="slidenum">
              <a:rPr lang="en-US" smtClean="0"/>
              <a:t>‹#›</a:t>
            </a:fld>
            <a:endParaRPr lang="en-US"/>
          </a:p>
        </p:txBody>
      </p:sp>
    </p:spTree>
    <p:extLst>
      <p:ext uri="{BB962C8B-B14F-4D97-AF65-F5344CB8AC3E}">
        <p14:creationId xmlns:p14="http://schemas.microsoft.com/office/powerpoint/2010/main" val="1092440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F8C5-14A2-4182-B003-E7DACFE1A0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5951D8-1E3C-43F3-A4CD-FF08F64B0B0F}"/>
              </a:ext>
            </a:extLst>
          </p:cNvPr>
          <p:cNvSpPr>
            <a:spLocks noGrp="1"/>
          </p:cNvSpPr>
          <p:nvPr>
            <p:ph type="dt" sz="half" idx="10"/>
          </p:nvPr>
        </p:nvSpPr>
        <p:spPr/>
        <p:txBody>
          <a:bodyPr/>
          <a:lstStyle/>
          <a:p>
            <a:fld id="{790DC83A-0246-4B9D-826F-2F138D1DD471}" type="datetimeFigureOut">
              <a:rPr lang="en-US" smtClean="0"/>
              <a:t>3/29/2019</a:t>
            </a:fld>
            <a:endParaRPr lang="en-US"/>
          </a:p>
        </p:txBody>
      </p:sp>
      <p:sp>
        <p:nvSpPr>
          <p:cNvPr id="4" name="Footer Placeholder 3">
            <a:extLst>
              <a:ext uri="{FF2B5EF4-FFF2-40B4-BE49-F238E27FC236}">
                <a16:creationId xmlns:a16="http://schemas.microsoft.com/office/drawing/2014/main" id="{47DA8C5B-9248-41FF-B78A-C451CDC286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68E1FC-A478-4761-9435-3AC13BCBF5F4}"/>
              </a:ext>
            </a:extLst>
          </p:cNvPr>
          <p:cNvSpPr>
            <a:spLocks noGrp="1"/>
          </p:cNvSpPr>
          <p:nvPr>
            <p:ph type="sldNum" sz="quarter" idx="12"/>
          </p:nvPr>
        </p:nvSpPr>
        <p:spPr/>
        <p:txBody>
          <a:bodyPr/>
          <a:lstStyle/>
          <a:p>
            <a:fld id="{A7F6A6EE-FD0F-45B4-81DC-50091032A0A8}" type="slidenum">
              <a:rPr lang="en-US" smtClean="0"/>
              <a:t>‹#›</a:t>
            </a:fld>
            <a:endParaRPr lang="en-US"/>
          </a:p>
        </p:txBody>
      </p:sp>
      <p:pic>
        <p:nvPicPr>
          <p:cNvPr id="6" name="Picture 5">
            <a:extLst>
              <a:ext uri="{FF2B5EF4-FFF2-40B4-BE49-F238E27FC236}">
                <a16:creationId xmlns:a16="http://schemas.microsoft.com/office/drawing/2014/main" id="{E1ED8367-18AD-4600-8304-BFAB849E4CC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705" t="6369" r="6352" b="36312"/>
          <a:stretch/>
        </p:blipFill>
        <p:spPr>
          <a:xfrm>
            <a:off x="27810" y="6400796"/>
            <a:ext cx="980722" cy="420309"/>
          </a:xfrm>
          <a:prstGeom prst="rect">
            <a:avLst/>
          </a:prstGeom>
        </p:spPr>
      </p:pic>
    </p:spTree>
    <p:extLst>
      <p:ext uri="{BB962C8B-B14F-4D97-AF65-F5344CB8AC3E}">
        <p14:creationId xmlns:p14="http://schemas.microsoft.com/office/powerpoint/2010/main" val="130517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B8EE1A-D105-497A-8D49-E0819947B107}"/>
              </a:ext>
            </a:extLst>
          </p:cNvPr>
          <p:cNvSpPr>
            <a:spLocks noGrp="1"/>
          </p:cNvSpPr>
          <p:nvPr>
            <p:ph type="dt" sz="half" idx="10"/>
          </p:nvPr>
        </p:nvSpPr>
        <p:spPr/>
        <p:txBody>
          <a:bodyPr/>
          <a:lstStyle/>
          <a:p>
            <a:fld id="{790DC83A-0246-4B9D-826F-2F138D1DD471}" type="datetimeFigureOut">
              <a:rPr lang="en-US" smtClean="0"/>
              <a:t>3/29/2019</a:t>
            </a:fld>
            <a:endParaRPr lang="en-US"/>
          </a:p>
        </p:txBody>
      </p:sp>
      <p:sp>
        <p:nvSpPr>
          <p:cNvPr id="3" name="Footer Placeholder 2">
            <a:extLst>
              <a:ext uri="{FF2B5EF4-FFF2-40B4-BE49-F238E27FC236}">
                <a16:creationId xmlns:a16="http://schemas.microsoft.com/office/drawing/2014/main" id="{F2D52B0E-80C9-407C-AC8F-04516CB4D0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565702-5C59-4EC8-B8ED-9DDC64FD83EC}"/>
              </a:ext>
            </a:extLst>
          </p:cNvPr>
          <p:cNvSpPr>
            <a:spLocks noGrp="1"/>
          </p:cNvSpPr>
          <p:nvPr>
            <p:ph type="sldNum" sz="quarter" idx="12"/>
          </p:nvPr>
        </p:nvSpPr>
        <p:spPr/>
        <p:txBody>
          <a:bodyPr/>
          <a:lstStyle/>
          <a:p>
            <a:fld id="{A7F6A6EE-FD0F-45B4-81DC-50091032A0A8}" type="slidenum">
              <a:rPr lang="en-US" smtClean="0"/>
              <a:t>‹#›</a:t>
            </a:fld>
            <a:endParaRPr lang="en-US"/>
          </a:p>
        </p:txBody>
      </p:sp>
    </p:spTree>
    <p:extLst>
      <p:ext uri="{BB962C8B-B14F-4D97-AF65-F5344CB8AC3E}">
        <p14:creationId xmlns:p14="http://schemas.microsoft.com/office/powerpoint/2010/main" val="902165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3F015-DE8D-4962-8FE8-A2699839F8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6676EA-9069-46D3-8697-A2444DC798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2632E8-8A79-454E-A1AF-A9D9BC57B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88F55-A9A6-4812-8340-344F33F9D8D6}"/>
              </a:ext>
            </a:extLst>
          </p:cNvPr>
          <p:cNvSpPr>
            <a:spLocks noGrp="1"/>
          </p:cNvSpPr>
          <p:nvPr>
            <p:ph type="dt" sz="half" idx="10"/>
          </p:nvPr>
        </p:nvSpPr>
        <p:spPr/>
        <p:txBody>
          <a:bodyPr/>
          <a:lstStyle/>
          <a:p>
            <a:fld id="{790DC83A-0246-4B9D-826F-2F138D1DD471}" type="datetimeFigureOut">
              <a:rPr lang="en-US" smtClean="0"/>
              <a:t>3/29/2019</a:t>
            </a:fld>
            <a:endParaRPr lang="en-US"/>
          </a:p>
        </p:txBody>
      </p:sp>
      <p:sp>
        <p:nvSpPr>
          <p:cNvPr id="6" name="Footer Placeholder 5">
            <a:extLst>
              <a:ext uri="{FF2B5EF4-FFF2-40B4-BE49-F238E27FC236}">
                <a16:creationId xmlns:a16="http://schemas.microsoft.com/office/drawing/2014/main" id="{7B24872F-C43B-44E3-9032-68C9ED028F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CB017-8CBC-4917-9262-FD0CF3013952}"/>
              </a:ext>
            </a:extLst>
          </p:cNvPr>
          <p:cNvSpPr>
            <a:spLocks noGrp="1"/>
          </p:cNvSpPr>
          <p:nvPr>
            <p:ph type="sldNum" sz="quarter" idx="12"/>
          </p:nvPr>
        </p:nvSpPr>
        <p:spPr/>
        <p:txBody>
          <a:bodyPr/>
          <a:lstStyle/>
          <a:p>
            <a:fld id="{A7F6A6EE-FD0F-45B4-81DC-50091032A0A8}" type="slidenum">
              <a:rPr lang="en-US" smtClean="0"/>
              <a:t>‹#›</a:t>
            </a:fld>
            <a:endParaRPr lang="en-US"/>
          </a:p>
        </p:txBody>
      </p:sp>
    </p:spTree>
    <p:extLst>
      <p:ext uri="{BB962C8B-B14F-4D97-AF65-F5344CB8AC3E}">
        <p14:creationId xmlns:p14="http://schemas.microsoft.com/office/powerpoint/2010/main" val="2011455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6F42-2CBB-486B-A278-E8D78EF8D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0E1C14-36C4-4D8A-8416-0E6BD7A310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33FDF3-18E2-4DFC-8383-F31BF7D25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67E2C-FEF1-4D16-A24E-C17D7568DB05}"/>
              </a:ext>
            </a:extLst>
          </p:cNvPr>
          <p:cNvSpPr>
            <a:spLocks noGrp="1"/>
          </p:cNvSpPr>
          <p:nvPr>
            <p:ph type="dt" sz="half" idx="10"/>
          </p:nvPr>
        </p:nvSpPr>
        <p:spPr/>
        <p:txBody>
          <a:bodyPr/>
          <a:lstStyle/>
          <a:p>
            <a:fld id="{790DC83A-0246-4B9D-826F-2F138D1DD471}" type="datetimeFigureOut">
              <a:rPr lang="en-US" smtClean="0"/>
              <a:t>3/29/2019</a:t>
            </a:fld>
            <a:endParaRPr lang="en-US"/>
          </a:p>
        </p:txBody>
      </p:sp>
      <p:sp>
        <p:nvSpPr>
          <p:cNvPr id="6" name="Footer Placeholder 5">
            <a:extLst>
              <a:ext uri="{FF2B5EF4-FFF2-40B4-BE49-F238E27FC236}">
                <a16:creationId xmlns:a16="http://schemas.microsoft.com/office/drawing/2014/main" id="{45E04441-B2E9-40F7-9F2F-E3B7414B26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3997B0-F21E-4890-A660-0F57F99FEA17}"/>
              </a:ext>
            </a:extLst>
          </p:cNvPr>
          <p:cNvSpPr>
            <a:spLocks noGrp="1"/>
          </p:cNvSpPr>
          <p:nvPr>
            <p:ph type="sldNum" sz="quarter" idx="12"/>
          </p:nvPr>
        </p:nvSpPr>
        <p:spPr/>
        <p:txBody>
          <a:bodyPr/>
          <a:lstStyle/>
          <a:p>
            <a:fld id="{A7F6A6EE-FD0F-45B4-81DC-50091032A0A8}" type="slidenum">
              <a:rPr lang="en-US" smtClean="0"/>
              <a:t>‹#›</a:t>
            </a:fld>
            <a:endParaRPr lang="en-US"/>
          </a:p>
        </p:txBody>
      </p:sp>
    </p:spTree>
    <p:extLst>
      <p:ext uri="{BB962C8B-B14F-4D97-AF65-F5344CB8AC3E}">
        <p14:creationId xmlns:p14="http://schemas.microsoft.com/office/powerpoint/2010/main" val="1356525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4F4F3-501A-41B5-8EED-748F053C92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664DC6-5671-4B01-8FB1-8F279A7D77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7D8FF6-AD30-4154-BE62-D3CD602D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DC83A-0246-4B9D-826F-2F138D1DD471}" type="datetimeFigureOut">
              <a:rPr lang="en-US" smtClean="0"/>
              <a:t>3/29/2019</a:t>
            </a:fld>
            <a:endParaRPr lang="en-US"/>
          </a:p>
        </p:txBody>
      </p:sp>
      <p:sp>
        <p:nvSpPr>
          <p:cNvPr id="5" name="Footer Placeholder 4">
            <a:extLst>
              <a:ext uri="{FF2B5EF4-FFF2-40B4-BE49-F238E27FC236}">
                <a16:creationId xmlns:a16="http://schemas.microsoft.com/office/drawing/2014/main" id="{E0ED9A06-501E-4503-818D-80AE1AF790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33D162-FF8F-4626-99DB-4D274A670E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6A6EE-FD0F-45B4-81DC-50091032A0A8}" type="slidenum">
              <a:rPr lang="en-US" smtClean="0"/>
              <a:t>‹#›</a:t>
            </a:fld>
            <a:endParaRPr lang="en-US"/>
          </a:p>
        </p:txBody>
      </p:sp>
      <p:pic>
        <p:nvPicPr>
          <p:cNvPr id="7" name="Picture 6">
            <a:extLst>
              <a:ext uri="{FF2B5EF4-FFF2-40B4-BE49-F238E27FC236}">
                <a16:creationId xmlns:a16="http://schemas.microsoft.com/office/drawing/2014/main" id="{58AE82DA-9164-4A22-8B9D-6BD77B3D2F21}"/>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4705" t="6369" r="6352" b="36312"/>
          <a:stretch/>
        </p:blipFill>
        <p:spPr>
          <a:xfrm>
            <a:off x="27810" y="6310510"/>
            <a:ext cx="1191390" cy="510595"/>
          </a:xfrm>
          <a:prstGeom prst="rect">
            <a:avLst/>
          </a:prstGeom>
        </p:spPr>
      </p:pic>
    </p:spTree>
    <p:extLst>
      <p:ext uri="{BB962C8B-B14F-4D97-AF65-F5344CB8AC3E}">
        <p14:creationId xmlns:p14="http://schemas.microsoft.com/office/powerpoint/2010/main" val="247203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zynicide/wine-reviews" TargetMode="External"/><Relationship Id="rId2" Type="http://schemas.openxmlformats.org/officeDocument/2006/relationships/hyperlink" Target="http://www.adelaide.edu.au/wine-econ/databases/global-wine-histo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160304-0244-4446-A273-522DA7B27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771" y="58647"/>
            <a:ext cx="9563085" cy="6799353"/>
          </a:xfrm>
          <a:prstGeom prst="rect">
            <a:avLst/>
          </a:prstGeom>
        </p:spPr>
      </p:pic>
      <p:sp>
        <p:nvSpPr>
          <p:cNvPr id="2" name="Title 1">
            <a:extLst>
              <a:ext uri="{FF2B5EF4-FFF2-40B4-BE49-F238E27FC236}">
                <a16:creationId xmlns:a16="http://schemas.microsoft.com/office/drawing/2014/main" id="{EC104067-606A-4C1E-B209-53A9C6F59DE9}"/>
              </a:ext>
            </a:extLst>
          </p:cNvPr>
          <p:cNvSpPr>
            <a:spLocks noGrp="1"/>
          </p:cNvSpPr>
          <p:nvPr>
            <p:ph type="ctrTitle"/>
          </p:nvPr>
        </p:nvSpPr>
        <p:spPr>
          <a:xfrm>
            <a:off x="1698171" y="371622"/>
            <a:ext cx="8567058" cy="962706"/>
          </a:xfrm>
        </p:spPr>
        <p:txBody>
          <a:bodyPr>
            <a:normAutofit/>
          </a:bodyPr>
          <a:lstStyle/>
          <a:p>
            <a:r>
              <a:rPr lang="en-US" b="1" dirty="0">
                <a:solidFill>
                  <a:schemeClr val="bg1"/>
                </a:solidFill>
              </a:rPr>
              <a:t>Wine: History and Analysis</a:t>
            </a:r>
            <a:endParaRPr lang="en-US" dirty="0">
              <a:solidFill>
                <a:schemeClr val="bg1"/>
              </a:solidFill>
            </a:endParaRPr>
          </a:p>
        </p:txBody>
      </p:sp>
      <p:sp>
        <p:nvSpPr>
          <p:cNvPr id="3" name="Subtitle 2">
            <a:extLst>
              <a:ext uri="{FF2B5EF4-FFF2-40B4-BE49-F238E27FC236}">
                <a16:creationId xmlns:a16="http://schemas.microsoft.com/office/drawing/2014/main" id="{7765C2C9-2876-4EBB-8665-BD305412918B}"/>
              </a:ext>
            </a:extLst>
          </p:cNvPr>
          <p:cNvSpPr>
            <a:spLocks noGrp="1"/>
          </p:cNvSpPr>
          <p:nvPr>
            <p:ph type="subTitle" idx="1"/>
          </p:nvPr>
        </p:nvSpPr>
        <p:spPr>
          <a:xfrm>
            <a:off x="1213771" y="1334328"/>
            <a:ext cx="4140288" cy="1313463"/>
          </a:xfrm>
        </p:spPr>
        <p:txBody>
          <a:bodyPr>
            <a:normAutofit lnSpcReduction="10000"/>
          </a:bodyPr>
          <a:lstStyle/>
          <a:p>
            <a:r>
              <a:rPr lang="en-US" dirty="0">
                <a:solidFill>
                  <a:schemeClr val="bg1"/>
                </a:solidFill>
              </a:rPr>
              <a:t>By Team </a:t>
            </a:r>
            <a:r>
              <a:rPr lang="en-US" dirty="0" err="1">
                <a:solidFill>
                  <a:schemeClr val="bg1"/>
                </a:solidFill>
              </a:rPr>
              <a:t>Pygeons</a:t>
            </a:r>
            <a:r>
              <a:rPr lang="en-US" dirty="0">
                <a:solidFill>
                  <a:schemeClr val="bg1"/>
                </a:solidFill>
              </a:rPr>
              <a:t>:</a:t>
            </a:r>
          </a:p>
          <a:p>
            <a:r>
              <a:rPr lang="en-US" dirty="0">
                <a:solidFill>
                  <a:schemeClr val="bg1"/>
                </a:solidFill>
              </a:rPr>
              <a:t>Angel Alejandro, Kevin Beygi,</a:t>
            </a:r>
          </a:p>
          <a:p>
            <a:r>
              <a:rPr lang="en-US" dirty="0">
                <a:solidFill>
                  <a:schemeClr val="bg1"/>
                </a:solidFill>
              </a:rPr>
              <a:t>Matthew Hawk, Renato Mello</a:t>
            </a:r>
          </a:p>
          <a:p>
            <a:endParaRPr lang="en-US" dirty="0"/>
          </a:p>
        </p:txBody>
      </p:sp>
    </p:spTree>
    <p:extLst>
      <p:ext uri="{BB962C8B-B14F-4D97-AF65-F5344CB8AC3E}">
        <p14:creationId xmlns:p14="http://schemas.microsoft.com/office/powerpoint/2010/main" val="3267520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316E-30F5-481E-9D73-6BA4F19F30A1}"/>
              </a:ext>
            </a:extLst>
          </p:cNvPr>
          <p:cNvSpPr>
            <a:spLocks noGrp="1"/>
          </p:cNvSpPr>
          <p:nvPr>
            <p:ph type="title"/>
          </p:nvPr>
        </p:nvSpPr>
        <p:spPr/>
        <p:txBody>
          <a:bodyPr/>
          <a:lstStyle/>
          <a:p>
            <a:r>
              <a:rPr lang="en-US" dirty="0"/>
              <a:t>History of Wine Production and Consumption in the United States (1835-2016)</a:t>
            </a:r>
          </a:p>
        </p:txBody>
      </p:sp>
      <p:pic>
        <p:nvPicPr>
          <p:cNvPr id="6" name="Content Placeholder 5">
            <a:extLst>
              <a:ext uri="{FF2B5EF4-FFF2-40B4-BE49-F238E27FC236}">
                <a16:creationId xmlns:a16="http://schemas.microsoft.com/office/drawing/2014/main" id="{A80FA2AB-6582-4BA6-ABA2-89D33D4D68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8593" y="1825625"/>
            <a:ext cx="9354814" cy="4351338"/>
          </a:xfrm>
        </p:spPr>
      </p:pic>
    </p:spTree>
    <p:extLst>
      <p:ext uri="{BB962C8B-B14F-4D97-AF65-F5344CB8AC3E}">
        <p14:creationId xmlns:p14="http://schemas.microsoft.com/office/powerpoint/2010/main" val="3748328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E85B-C2DF-424D-BEF0-E4034D72E3FE}"/>
              </a:ext>
            </a:extLst>
          </p:cNvPr>
          <p:cNvSpPr>
            <a:spLocks noGrp="1"/>
          </p:cNvSpPr>
          <p:nvPr>
            <p:ph type="title"/>
          </p:nvPr>
        </p:nvSpPr>
        <p:spPr/>
        <p:txBody>
          <a:bodyPr>
            <a:normAutofit/>
          </a:bodyPr>
          <a:lstStyle/>
          <a:p>
            <a:r>
              <a:rPr lang="en-US" dirty="0"/>
              <a:t>What is the Popular Variety of Wine? </a:t>
            </a:r>
          </a:p>
        </p:txBody>
      </p:sp>
      <p:pic>
        <p:nvPicPr>
          <p:cNvPr id="5" name="Picture 3">
            <a:extLst>
              <a:ext uri="{FF2B5EF4-FFF2-40B4-BE49-F238E27FC236}">
                <a16:creationId xmlns:a16="http://schemas.microsoft.com/office/drawing/2014/main" id="{CB8CBB3C-2C59-46A8-B779-FFF9FEDD24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2885" y="1416961"/>
            <a:ext cx="5229235" cy="478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081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0712-E293-41FB-98BA-6F1D9D3C567A}"/>
              </a:ext>
            </a:extLst>
          </p:cNvPr>
          <p:cNvSpPr>
            <a:spLocks noGrp="1"/>
          </p:cNvSpPr>
          <p:nvPr>
            <p:ph type="title"/>
          </p:nvPr>
        </p:nvSpPr>
        <p:spPr>
          <a:xfrm>
            <a:off x="949640" y="92467"/>
            <a:ext cx="10515600" cy="1325563"/>
          </a:xfrm>
        </p:spPr>
        <p:txBody>
          <a:bodyPr>
            <a:normAutofit/>
          </a:bodyPr>
          <a:lstStyle/>
          <a:p>
            <a:pPr algn="ctr"/>
            <a:r>
              <a:rPr lang="en-US" sz="4000" dirty="0"/>
              <a:t>What is the Most Popular Country? </a:t>
            </a:r>
          </a:p>
        </p:txBody>
      </p:sp>
      <p:pic>
        <p:nvPicPr>
          <p:cNvPr id="5" name="Picture 2">
            <a:extLst>
              <a:ext uri="{FF2B5EF4-FFF2-40B4-BE49-F238E27FC236}">
                <a16:creationId xmlns:a16="http://schemas.microsoft.com/office/drawing/2014/main" id="{FFAFE143-489A-4FE2-BEAE-CB46E965C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80" y="1183883"/>
            <a:ext cx="5543550" cy="55816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2366446F-851F-4E91-8B33-C9338DDA1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3420" y="1183883"/>
            <a:ext cx="5372100" cy="558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444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A69DC04-6C69-4347-8AFB-EA5781327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536" y="1164779"/>
            <a:ext cx="5314950" cy="473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493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0257764-3376-4D24-BD2C-BF13BF60C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89" y="645988"/>
            <a:ext cx="5781675" cy="5257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7BCADFD-1945-4178-9CD3-6E9519DF99A8}"/>
              </a:ext>
            </a:extLst>
          </p:cNvPr>
          <p:cNvSpPr txBox="1"/>
          <p:nvPr/>
        </p:nvSpPr>
        <p:spPr>
          <a:xfrm>
            <a:off x="6472719" y="945223"/>
            <a:ext cx="4890499" cy="369332"/>
          </a:xfrm>
          <a:prstGeom prst="rect">
            <a:avLst/>
          </a:prstGeom>
          <a:noFill/>
        </p:spPr>
        <p:txBody>
          <a:bodyPr wrap="square" rtlCol="0">
            <a:spAutoFit/>
          </a:bodyPr>
          <a:lstStyle/>
          <a:p>
            <a:r>
              <a:rPr lang="en-US" dirty="0"/>
              <a:t>Bold Red: </a:t>
            </a:r>
          </a:p>
        </p:txBody>
      </p:sp>
    </p:spTree>
    <p:extLst>
      <p:ext uri="{BB962C8B-B14F-4D97-AF65-F5344CB8AC3E}">
        <p14:creationId xmlns:p14="http://schemas.microsoft.com/office/powerpoint/2010/main" val="2088625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34D7-7BA1-4D47-B2B4-50987D5A44C2}"/>
              </a:ext>
            </a:extLst>
          </p:cNvPr>
          <p:cNvSpPr>
            <a:spLocks noGrp="1"/>
          </p:cNvSpPr>
          <p:nvPr>
            <p:ph type="title"/>
          </p:nvPr>
        </p:nvSpPr>
        <p:spPr/>
        <p:txBody>
          <a:bodyPr>
            <a:normAutofit/>
          </a:bodyPr>
          <a:lstStyle/>
          <a:p>
            <a:r>
              <a:rPr lang="en-US" dirty="0">
                <a:solidFill>
                  <a:schemeClr val="bg1">
                    <a:lumMod val="50000"/>
                  </a:schemeClr>
                </a:solidFill>
              </a:rPr>
              <a:t>How do average ratings compare among tasters?  </a:t>
            </a:r>
          </a:p>
        </p:txBody>
      </p:sp>
      <p:pic>
        <p:nvPicPr>
          <p:cNvPr id="1026" name="Picture 2">
            <a:extLst>
              <a:ext uri="{FF2B5EF4-FFF2-40B4-BE49-F238E27FC236}">
                <a16:creationId xmlns:a16="http://schemas.microsoft.com/office/drawing/2014/main" id="{90EF1687-105E-4490-AA05-4A7E779AAC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465" y="1605361"/>
            <a:ext cx="4682530" cy="43268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E0D2E90-33CF-4D47-8E7F-7E803DF40028}"/>
              </a:ext>
            </a:extLst>
          </p:cNvPr>
          <p:cNvSpPr txBox="1"/>
          <p:nvPr/>
        </p:nvSpPr>
        <p:spPr>
          <a:xfrm>
            <a:off x="1228725" y="5846544"/>
            <a:ext cx="1924050" cy="646331"/>
          </a:xfrm>
          <a:prstGeom prst="rect">
            <a:avLst/>
          </a:prstGeom>
          <a:noFill/>
        </p:spPr>
        <p:txBody>
          <a:bodyPr wrap="square" rtlCol="0">
            <a:spAutoFit/>
          </a:bodyPr>
          <a:lstStyle/>
          <a:p>
            <a:r>
              <a:rPr lang="en-US" dirty="0"/>
              <a:t>Mean = 88.4</a:t>
            </a:r>
          </a:p>
          <a:p>
            <a:r>
              <a:rPr lang="en-US" dirty="0"/>
              <a:t>Std Dev = 3.04 </a:t>
            </a:r>
          </a:p>
        </p:txBody>
      </p:sp>
      <p:pic>
        <p:nvPicPr>
          <p:cNvPr id="3074" name="Picture 2">
            <a:extLst>
              <a:ext uri="{FF2B5EF4-FFF2-40B4-BE49-F238E27FC236}">
                <a16:creationId xmlns:a16="http://schemas.microsoft.com/office/drawing/2014/main" id="{36530843-E742-4044-A76D-B88AF32F81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7036" y="1690687"/>
            <a:ext cx="5200802" cy="4986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626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CE452463-BE8F-46E2-ACFE-9E37323D7B10}"/>
              </a:ext>
            </a:extLst>
          </p:cNvPr>
          <p:cNvSpPr>
            <a:spLocks noGrp="1"/>
          </p:cNvSpPr>
          <p:nvPr>
            <p:ph type="title"/>
          </p:nvPr>
        </p:nvSpPr>
        <p:spPr>
          <a:xfrm>
            <a:off x="838200" y="334645"/>
            <a:ext cx="10515600" cy="1325563"/>
          </a:xfrm>
        </p:spPr>
        <p:txBody>
          <a:bodyPr>
            <a:normAutofit/>
          </a:bodyPr>
          <a:lstStyle/>
          <a:p>
            <a:r>
              <a:rPr lang="en-US" sz="3600" dirty="0">
                <a:solidFill>
                  <a:schemeClr val="bg1">
                    <a:lumMod val="50000"/>
                  </a:schemeClr>
                </a:solidFill>
              </a:rPr>
              <a:t>Do tasters show a preference to review wines from certain varieties or countries?</a:t>
            </a:r>
          </a:p>
        </p:txBody>
      </p:sp>
      <p:pic>
        <p:nvPicPr>
          <p:cNvPr id="26" name="Picture 25">
            <a:extLst>
              <a:ext uri="{FF2B5EF4-FFF2-40B4-BE49-F238E27FC236}">
                <a16:creationId xmlns:a16="http://schemas.microsoft.com/office/drawing/2014/main" id="{F277907F-66AB-4D74-B700-BC6E4344DF95}"/>
              </a:ext>
            </a:extLst>
          </p:cNvPr>
          <p:cNvPicPr>
            <a:picLocks noChangeAspect="1"/>
          </p:cNvPicPr>
          <p:nvPr/>
        </p:nvPicPr>
        <p:blipFill rotWithShape="1">
          <a:blip r:embed="rId3">
            <a:extLst>
              <a:ext uri="{28A0092B-C50C-407E-A947-70E740481C1C}">
                <a14:useLocalDpi xmlns:a14="http://schemas.microsoft.com/office/drawing/2010/main" val="0"/>
              </a:ext>
            </a:extLst>
          </a:blip>
          <a:srcRect l="4705" t="6369" r="6352" b="36312"/>
          <a:stretch/>
        </p:blipFill>
        <p:spPr>
          <a:xfrm>
            <a:off x="27810" y="6400796"/>
            <a:ext cx="980722" cy="420309"/>
          </a:xfrm>
          <a:prstGeom prst="rect">
            <a:avLst/>
          </a:prstGeom>
        </p:spPr>
      </p:pic>
      <p:pic>
        <p:nvPicPr>
          <p:cNvPr id="2064" name="Picture 16">
            <a:extLst>
              <a:ext uri="{FF2B5EF4-FFF2-40B4-BE49-F238E27FC236}">
                <a16:creationId xmlns:a16="http://schemas.microsoft.com/office/drawing/2014/main" id="{C81AA43B-F971-4A0B-BF32-1EC767B4B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841" y="1740106"/>
            <a:ext cx="5562600" cy="49815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2AB0A577-3FE8-42D2-8D2A-55D356EF74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2723" y="1732824"/>
            <a:ext cx="6181725" cy="498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753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2DA14-0DC9-4F88-A17A-973E87F78469}"/>
              </a:ext>
            </a:extLst>
          </p:cNvPr>
          <p:cNvSpPr>
            <a:spLocks noGrp="1"/>
          </p:cNvSpPr>
          <p:nvPr>
            <p:ph type="title"/>
          </p:nvPr>
        </p:nvSpPr>
        <p:spPr/>
        <p:txBody>
          <a:bodyPr/>
          <a:lstStyle/>
          <a:p>
            <a:r>
              <a:rPr lang="en-US" dirty="0">
                <a:solidFill>
                  <a:schemeClr val="bg1">
                    <a:lumMod val="50000"/>
                  </a:schemeClr>
                </a:solidFill>
              </a:rPr>
              <a:t>Relation Between Price and Rating</a:t>
            </a:r>
          </a:p>
        </p:txBody>
      </p:sp>
      <p:pic>
        <p:nvPicPr>
          <p:cNvPr id="1026" name="Picture 2">
            <a:extLst>
              <a:ext uri="{FF2B5EF4-FFF2-40B4-BE49-F238E27FC236}">
                <a16:creationId xmlns:a16="http://schemas.microsoft.com/office/drawing/2014/main" id="{9AFE8467-6DF3-4752-B2DF-75243796F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206" y="1757630"/>
            <a:ext cx="5313484" cy="458152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CAA4B7AC-210F-469C-80C7-81E1D1B7A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1604" y="1747356"/>
            <a:ext cx="5313484"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291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DD146-8171-442F-8EB5-2B9B04C799D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BC23988-CDB4-48A8-9D5D-CEE0268177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3697"/>
            <a:ext cx="12157763" cy="6834303"/>
          </a:xfrm>
        </p:spPr>
      </p:pic>
      <p:sp>
        <p:nvSpPr>
          <p:cNvPr id="6" name="Title 1">
            <a:extLst>
              <a:ext uri="{FF2B5EF4-FFF2-40B4-BE49-F238E27FC236}">
                <a16:creationId xmlns:a16="http://schemas.microsoft.com/office/drawing/2014/main" id="{7459E847-C5D3-4910-A613-FD68C43C0E16}"/>
              </a:ext>
            </a:extLst>
          </p:cNvPr>
          <p:cNvSpPr txBox="1">
            <a:spLocks/>
          </p:cNvSpPr>
          <p:nvPr/>
        </p:nvSpPr>
        <p:spPr>
          <a:xfrm>
            <a:off x="580647" y="904422"/>
            <a:ext cx="9612084" cy="15725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chemeClr val="bg1"/>
                </a:solidFill>
                <a:latin typeface="Papyrus" panose="03070502060502030205" pitchFamily="66" charset="0"/>
              </a:rPr>
              <a:t>Wine: History and Analysis</a:t>
            </a:r>
          </a:p>
        </p:txBody>
      </p:sp>
      <p:sp>
        <p:nvSpPr>
          <p:cNvPr id="7" name="Subtitle 2">
            <a:extLst>
              <a:ext uri="{FF2B5EF4-FFF2-40B4-BE49-F238E27FC236}">
                <a16:creationId xmlns:a16="http://schemas.microsoft.com/office/drawing/2014/main" id="{15061E09-E61E-492B-80ED-6D89DF428548}"/>
              </a:ext>
            </a:extLst>
          </p:cNvPr>
          <p:cNvSpPr txBox="1">
            <a:spLocks/>
          </p:cNvSpPr>
          <p:nvPr/>
        </p:nvSpPr>
        <p:spPr>
          <a:xfrm>
            <a:off x="838200" y="3440848"/>
            <a:ext cx="4140288" cy="131346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By Team </a:t>
            </a:r>
            <a:r>
              <a:rPr lang="en-US" b="1" dirty="0" err="1">
                <a:solidFill>
                  <a:schemeClr val="bg1"/>
                </a:solidFill>
              </a:rPr>
              <a:t>Pygeons</a:t>
            </a:r>
            <a:r>
              <a:rPr lang="en-US" b="1" dirty="0">
                <a:solidFill>
                  <a:schemeClr val="bg1"/>
                </a:solidFill>
              </a:rPr>
              <a:t>:</a:t>
            </a:r>
          </a:p>
          <a:p>
            <a:pPr marL="0" indent="0">
              <a:buNone/>
            </a:pPr>
            <a:r>
              <a:rPr lang="en-US" b="1" dirty="0">
                <a:solidFill>
                  <a:schemeClr val="bg1"/>
                </a:solidFill>
              </a:rPr>
              <a:t>Angel Alejandro, Kevin Beygi,</a:t>
            </a:r>
          </a:p>
          <a:p>
            <a:pPr marL="0" indent="0">
              <a:buNone/>
            </a:pPr>
            <a:r>
              <a:rPr lang="en-US" b="1" dirty="0">
                <a:solidFill>
                  <a:schemeClr val="bg1"/>
                </a:solidFill>
              </a:rPr>
              <a:t>Matthew Hawk, Renato Mello</a:t>
            </a:r>
          </a:p>
          <a:p>
            <a:endParaRPr lang="en-US" dirty="0"/>
          </a:p>
        </p:txBody>
      </p:sp>
    </p:spTree>
    <p:extLst>
      <p:ext uri="{BB962C8B-B14F-4D97-AF65-F5344CB8AC3E}">
        <p14:creationId xmlns:p14="http://schemas.microsoft.com/office/powerpoint/2010/main" val="3282400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FC9C8-211B-45C4-95AF-E9419F8AB01F}"/>
              </a:ext>
            </a:extLst>
          </p:cNvPr>
          <p:cNvSpPr>
            <a:spLocks noGrp="1"/>
          </p:cNvSpPr>
          <p:nvPr>
            <p:ph type="title"/>
          </p:nvPr>
        </p:nvSpPr>
        <p:spPr/>
        <p:txBody>
          <a:bodyPr/>
          <a:lstStyle/>
          <a:p>
            <a:r>
              <a:rPr lang="en-US" dirty="0"/>
              <a:t>Motivation &amp; Summary</a:t>
            </a:r>
          </a:p>
        </p:txBody>
      </p:sp>
      <p:sp>
        <p:nvSpPr>
          <p:cNvPr id="3" name="Content Placeholder 2">
            <a:extLst>
              <a:ext uri="{FF2B5EF4-FFF2-40B4-BE49-F238E27FC236}">
                <a16:creationId xmlns:a16="http://schemas.microsoft.com/office/drawing/2014/main" id="{07761197-84CC-4CD3-A22B-0E2D41AA64BB}"/>
              </a:ext>
            </a:extLst>
          </p:cNvPr>
          <p:cNvSpPr>
            <a:spLocks noGrp="1"/>
          </p:cNvSpPr>
          <p:nvPr>
            <p:ph idx="1"/>
          </p:nvPr>
        </p:nvSpPr>
        <p:spPr/>
        <p:txBody>
          <a:bodyPr>
            <a:normAutofit lnSpcReduction="10000"/>
          </a:bodyPr>
          <a:lstStyle/>
          <a:p>
            <a:pPr marL="0" indent="0">
              <a:buNone/>
            </a:pPr>
            <a:r>
              <a:rPr lang="en-US" dirty="0"/>
              <a:t>Hypotheses:</a:t>
            </a:r>
          </a:p>
          <a:p>
            <a:pPr marL="0" indent="0">
              <a:buNone/>
            </a:pPr>
            <a:r>
              <a:rPr lang="en-US" dirty="0"/>
              <a:t>1) Wine has become more and more popular with time.</a:t>
            </a:r>
          </a:p>
          <a:p>
            <a:pPr marL="0" indent="0">
              <a:buNone/>
            </a:pPr>
            <a:r>
              <a:rPr lang="en-US" dirty="0"/>
              <a:t>2) Wine ratings play a significant role in their price</a:t>
            </a:r>
          </a:p>
          <a:p>
            <a:pPr marL="0" indent="0">
              <a:buNone/>
            </a:pPr>
            <a:r>
              <a:rPr lang="en-US" dirty="0"/>
              <a:t>3) </a:t>
            </a:r>
          </a:p>
          <a:p>
            <a:pPr marL="0" indent="0">
              <a:buNone/>
            </a:pPr>
            <a:r>
              <a:rPr lang="en-US" dirty="0"/>
              <a:t>Summary:</a:t>
            </a:r>
          </a:p>
          <a:p>
            <a:r>
              <a:rPr lang="en-US" dirty="0"/>
              <a:t>History of wine production and consumption</a:t>
            </a:r>
          </a:p>
          <a:p>
            <a:pPr lvl="1"/>
            <a:r>
              <a:rPr lang="en-US" dirty="0"/>
              <a:t>Wine in the US</a:t>
            </a:r>
          </a:p>
          <a:p>
            <a:r>
              <a:rPr lang="en-US" dirty="0"/>
              <a:t>Wine varieties</a:t>
            </a:r>
          </a:p>
          <a:p>
            <a:r>
              <a:rPr lang="en-US" dirty="0"/>
              <a:t>Map visualization</a:t>
            </a:r>
          </a:p>
        </p:txBody>
      </p:sp>
    </p:spTree>
    <p:extLst>
      <p:ext uri="{BB962C8B-B14F-4D97-AF65-F5344CB8AC3E}">
        <p14:creationId xmlns:p14="http://schemas.microsoft.com/office/powerpoint/2010/main" val="2411752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FC9C8-211B-45C4-95AF-E9419F8AB01F}"/>
              </a:ext>
            </a:extLst>
          </p:cNvPr>
          <p:cNvSpPr>
            <a:spLocks noGrp="1"/>
          </p:cNvSpPr>
          <p:nvPr>
            <p:ph type="title"/>
          </p:nvPr>
        </p:nvSpPr>
        <p:spPr/>
        <p:txBody>
          <a:bodyPr/>
          <a:lstStyle/>
          <a:p>
            <a:r>
              <a:rPr lang="en-US" dirty="0"/>
              <a:t>Our Data </a:t>
            </a:r>
          </a:p>
        </p:txBody>
      </p:sp>
      <p:sp>
        <p:nvSpPr>
          <p:cNvPr id="3" name="Content Placeholder 2">
            <a:extLst>
              <a:ext uri="{FF2B5EF4-FFF2-40B4-BE49-F238E27FC236}">
                <a16:creationId xmlns:a16="http://schemas.microsoft.com/office/drawing/2014/main" id="{07761197-84CC-4CD3-A22B-0E2D41AA64BB}"/>
              </a:ext>
            </a:extLst>
          </p:cNvPr>
          <p:cNvSpPr>
            <a:spLocks noGrp="1"/>
          </p:cNvSpPr>
          <p:nvPr>
            <p:ph idx="1"/>
          </p:nvPr>
        </p:nvSpPr>
        <p:spPr/>
        <p:txBody>
          <a:bodyPr>
            <a:normAutofit/>
          </a:bodyPr>
          <a:lstStyle/>
          <a:p>
            <a:pPr marL="0" indent="0">
              <a:buNone/>
            </a:pPr>
            <a:r>
              <a:rPr lang="en-US" dirty="0"/>
              <a:t>Global Wine History Data</a:t>
            </a:r>
          </a:p>
          <a:p>
            <a:r>
              <a:rPr lang="en-US" sz="2400" dirty="0"/>
              <a:t>Source: Anderson, K. and V. Pinilla (with the assistance of A.J. Holmes), Annual Database of Global Wine Markets, 1835 to 2016, freely available in Excel at the University of Adelaide’s Wine Economics Research Centre, November 2017 </a:t>
            </a:r>
            <a:r>
              <a:rPr lang="en-US" sz="2400" u="sng" dirty="0">
                <a:hlinkClick r:id="rId2"/>
              </a:rPr>
              <a:t>www.adelaide.edu.au/wine-econ/databases/global-wine-history</a:t>
            </a:r>
            <a:endParaRPr lang="en-US" sz="2400" dirty="0"/>
          </a:p>
          <a:p>
            <a:endParaRPr lang="en-US" dirty="0"/>
          </a:p>
          <a:p>
            <a:pPr marL="0" indent="0">
              <a:buNone/>
            </a:pPr>
            <a:r>
              <a:rPr lang="en-US" dirty="0"/>
              <a:t>Collection of Wine Reviews</a:t>
            </a:r>
          </a:p>
          <a:p>
            <a:r>
              <a:rPr lang="en-US" sz="2400" dirty="0"/>
              <a:t>Over 130,000 wine reviews done by Wine Enthusiast Magazine, </a:t>
            </a:r>
            <a:r>
              <a:rPr lang="en-US" sz="2400" dirty="0">
                <a:hlinkClick r:id="rId3"/>
              </a:rPr>
              <a:t>https://www.kaggle.com/zynicide/wine-reviews</a:t>
            </a:r>
            <a:endParaRPr lang="en-US" sz="2400" dirty="0"/>
          </a:p>
        </p:txBody>
      </p:sp>
    </p:spTree>
    <p:extLst>
      <p:ext uri="{BB962C8B-B14F-4D97-AF65-F5344CB8AC3E}">
        <p14:creationId xmlns:p14="http://schemas.microsoft.com/office/powerpoint/2010/main" val="287940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9A9E-8891-45C0-B6BF-98F57A6E3E6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5E3D77F-B572-4B55-B33C-AC16E831EDB3}"/>
              </a:ext>
            </a:extLst>
          </p:cNvPr>
          <p:cNvSpPr>
            <a:spLocks noGrp="1"/>
          </p:cNvSpPr>
          <p:nvPr>
            <p:ph idx="1"/>
          </p:nvPr>
        </p:nvSpPr>
        <p:spPr/>
        <p:txBody>
          <a:bodyPr>
            <a:normAutofit/>
          </a:bodyPr>
          <a:lstStyle/>
          <a:p>
            <a:r>
              <a:rPr lang="en-US" dirty="0">
                <a:solidFill>
                  <a:schemeClr val="tx1">
                    <a:lumMod val="50000"/>
                    <a:lumOff val="50000"/>
                  </a:schemeClr>
                </a:solidFill>
              </a:rPr>
              <a:t>What is the global wine consumption/production in 2016?</a:t>
            </a:r>
          </a:p>
          <a:p>
            <a:r>
              <a:rPr lang="en-US" dirty="0">
                <a:solidFill>
                  <a:schemeClr val="tx1">
                    <a:lumMod val="50000"/>
                    <a:lumOff val="50000"/>
                  </a:schemeClr>
                </a:solidFill>
              </a:rPr>
              <a:t>How does the historical US wine consumption/import/production interrelated?</a:t>
            </a:r>
          </a:p>
          <a:p>
            <a:r>
              <a:rPr lang="en-US" dirty="0">
                <a:solidFill>
                  <a:schemeClr val="tx1">
                    <a:lumMod val="50000"/>
                    <a:lumOff val="50000"/>
                  </a:schemeClr>
                </a:solidFill>
              </a:rPr>
              <a:t>What is the correlation between wine ratings and price</a:t>
            </a:r>
          </a:p>
          <a:p>
            <a:r>
              <a:rPr lang="en-US" dirty="0">
                <a:solidFill>
                  <a:schemeClr val="tx1">
                    <a:lumMod val="50000"/>
                    <a:lumOff val="50000"/>
                  </a:schemeClr>
                </a:solidFill>
                <a:highlight>
                  <a:srgbClr val="FFFF00"/>
                </a:highlight>
              </a:rPr>
              <a:t>How do average ratings compare among tasters? </a:t>
            </a:r>
          </a:p>
          <a:p>
            <a:r>
              <a:rPr lang="en-US" dirty="0">
                <a:solidFill>
                  <a:schemeClr val="tx1">
                    <a:lumMod val="50000"/>
                    <a:lumOff val="50000"/>
                  </a:schemeClr>
                </a:solidFill>
                <a:highlight>
                  <a:srgbClr val="FFFF00"/>
                </a:highlight>
              </a:rPr>
              <a:t>Do tasters show a preference to review wines from certain varieties or countries?</a:t>
            </a:r>
          </a:p>
          <a:p>
            <a:r>
              <a:rPr lang="en-US" dirty="0">
                <a:solidFill>
                  <a:schemeClr val="tx1">
                    <a:lumMod val="50000"/>
                    <a:lumOff val="50000"/>
                  </a:schemeClr>
                </a:solidFill>
              </a:rPr>
              <a:t>Which wines are produced by Country/Region?</a:t>
            </a:r>
          </a:p>
          <a:p>
            <a:r>
              <a:rPr lang="en-US" dirty="0">
                <a:solidFill>
                  <a:schemeClr val="tx1">
                    <a:lumMod val="50000"/>
                    <a:lumOff val="50000"/>
                  </a:schemeClr>
                </a:solidFill>
              </a:rPr>
              <a:t>What is the correlation between regional wine production and price?</a:t>
            </a:r>
          </a:p>
        </p:txBody>
      </p:sp>
    </p:spTree>
    <p:extLst>
      <p:ext uri="{BB962C8B-B14F-4D97-AF65-F5344CB8AC3E}">
        <p14:creationId xmlns:p14="http://schemas.microsoft.com/office/powerpoint/2010/main" val="86285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1F89-2185-41D4-993D-AB23EF3A4414}"/>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9B85600C-59B3-4C33-81C8-4F700A636CD2}"/>
              </a:ext>
            </a:extLst>
          </p:cNvPr>
          <p:cNvSpPr>
            <a:spLocks noGrp="1"/>
          </p:cNvSpPr>
          <p:nvPr>
            <p:ph idx="1"/>
          </p:nvPr>
        </p:nvSpPr>
        <p:spPr/>
        <p:txBody>
          <a:bodyPr>
            <a:normAutofit/>
          </a:bodyPr>
          <a:lstStyle/>
          <a:p>
            <a:r>
              <a:rPr lang="en-US" dirty="0"/>
              <a:t>Global Wine Database</a:t>
            </a:r>
          </a:p>
          <a:p>
            <a:pPr lvl="1"/>
            <a:r>
              <a:rPr lang="en-US" dirty="0"/>
              <a:t>Extracted required data (10 worksheets)</a:t>
            </a:r>
          </a:p>
          <a:p>
            <a:pPr lvl="1"/>
            <a:r>
              <a:rPr lang="en-US" dirty="0"/>
              <a:t>Renaming of columns and skipping of header rows</a:t>
            </a:r>
          </a:p>
          <a:p>
            <a:pPr lvl="1"/>
            <a:endParaRPr lang="en-US" dirty="0"/>
          </a:p>
          <a:p>
            <a:r>
              <a:rPr lang="en-US" dirty="0"/>
              <a:t>Reviews data manipulation</a:t>
            </a:r>
          </a:p>
          <a:p>
            <a:pPr lvl="1"/>
            <a:r>
              <a:rPr lang="en-US" dirty="0"/>
              <a:t>Removed wines with missing country, price or rating</a:t>
            </a:r>
          </a:p>
          <a:p>
            <a:pPr lvl="1"/>
            <a:r>
              <a:rPr lang="en-US" dirty="0"/>
              <a:t>Lumping the wine varieties</a:t>
            </a:r>
          </a:p>
          <a:p>
            <a:pPr lvl="2"/>
            <a:r>
              <a:rPr lang="en-US" dirty="0"/>
              <a:t>From 700 to 9 main categories and 76 Sub-categories (using  dictionary)</a:t>
            </a:r>
          </a:p>
        </p:txBody>
      </p:sp>
    </p:spTree>
    <p:extLst>
      <p:ext uri="{BB962C8B-B14F-4D97-AF65-F5344CB8AC3E}">
        <p14:creationId xmlns:p14="http://schemas.microsoft.com/office/powerpoint/2010/main" val="218532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2DA14-0DC9-4F88-A17A-973E87F78469}"/>
              </a:ext>
            </a:extLst>
          </p:cNvPr>
          <p:cNvSpPr>
            <a:spLocks noGrp="1"/>
          </p:cNvSpPr>
          <p:nvPr>
            <p:ph type="title"/>
          </p:nvPr>
        </p:nvSpPr>
        <p:spPr/>
        <p:txBody>
          <a:bodyPr/>
          <a:lstStyle/>
          <a:p>
            <a:r>
              <a:rPr lang="en-US" dirty="0"/>
              <a:t>Global Wine Production and Consumption</a:t>
            </a:r>
          </a:p>
        </p:txBody>
      </p:sp>
      <p:pic>
        <p:nvPicPr>
          <p:cNvPr id="6" name="Content Placeholder 5">
            <a:extLst>
              <a:ext uri="{FF2B5EF4-FFF2-40B4-BE49-F238E27FC236}">
                <a16:creationId xmlns:a16="http://schemas.microsoft.com/office/drawing/2014/main" id="{B7CF2F2E-7D04-4627-A682-EDEACE96A4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4705" y="1825625"/>
            <a:ext cx="10262589" cy="4351338"/>
          </a:xfrm>
        </p:spPr>
      </p:pic>
    </p:spTree>
    <p:extLst>
      <p:ext uri="{BB962C8B-B14F-4D97-AF65-F5344CB8AC3E}">
        <p14:creationId xmlns:p14="http://schemas.microsoft.com/office/powerpoint/2010/main" val="209659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0606-E033-483C-9BD4-5CC3C92223B4}"/>
              </a:ext>
            </a:extLst>
          </p:cNvPr>
          <p:cNvSpPr>
            <a:spLocks noGrp="1"/>
          </p:cNvSpPr>
          <p:nvPr>
            <p:ph type="title"/>
          </p:nvPr>
        </p:nvSpPr>
        <p:spPr>
          <a:xfrm>
            <a:off x="722638" y="280610"/>
            <a:ext cx="10515600" cy="801538"/>
          </a:xfrm>
        </p:spPr>
        <p:txBody>
          <a:bodyPr/>
          <a:lstStyle/>
          <a:p>
            <a:r>
              <a:rPr lang="en-US" dirty="0"/>
              <a:t> Comparative Analysis of 10 Countries</a:t>
            </a:r>
          </a:p>
        </p:txBody>
      </p:sp>
      <p:sp>
        <p:nvSpPr>
          <p:cNvPr id="16" name="TextBox 15">
            <a:extLst>
              <a:ext uri="{FF2B5EF4-FFF2-40B4-BE49-F238E27FC236}">
                <a16:creationId xmlns:a16="http://schemas.microsoft.com/office/drawing/2014/main" id="{E5AAB494-E29F-41D4-9216-5C79EA7118D2}"/>
              </a:ext>
            </a:extLst>
          </p:cNvPr>
          <p:cNvSpPr txBox="1"/>
          <p:nvPr/>
        </p:nvSpPr>
        <p:spPr>
          <a:xfrm>
            <a:off x="1419859" y="888175"/>
            <a:ext cx="3231397" cy="461665"/>
          </a:xfrm>
          <a:prstGeom prst="rect">
            <a:avLst/>
          </a:prstGeom>
          <a:noFill/>
        </p:spPr>
        <p:txBody>
          <a:bodyPr wrap="none" rtlCol="0">
            <a:spAutoFit/>
          </a:bodyPr>
          <a:lstStyle/>
          <a:p>
            <a:r>
              <a:rPr lang="en-US" sz="2400" b="1" dirty="0"/>
              <a:t>Global Wine Production</a:t>
            </a:r>
          </a:p>
        </p:txBody>
      </p:sp>
      <p:sp>
        <p:nvSpPr>
          <p:cNvPr id="8" name="TextBox 7">
            <a:extLst>
              <a:ext uri="{FF2B5EF4-FFF2-40B4-BE49-F238E27FC236}">
                <a16:creationId xmlns:a16="http://schemas.microsoft.com/office/drawing/2014/main" id="{C3DDC6DD-72C5-4B9F-9212-A7ED4D746B31}"/>
              </a:ext>
            </a:extLst>
          </p:cNvPr>
          <p:cNvSpPr txBox="1"/>
          <p:nvPr/>
        </p:nvSpPr>
        <p:spPr>
          <a:xfrm>
            <a:off x="7179710" y="851315"/>
            <a:ext cx="3535327" cy="461665"/>
          </a:xfrm>
          <a:prstGeom prst="rect">
            <a:avLst/>
          </a:prstGeom>
          <a:noFill/>
        </p:spPr>
        <p:txBody>
          <a:bodyPr wrap="none" rtlCol="0">
            <a:spAutoFit/>
          </a:bodyPr>
          <a:lstStyle/>
          <a:p>
            <a:r>
              <a:rPr lang="en-US" sz="2400" b="1" dirty="0"/>
              <a:t>Global Wine Consumption</a:t>
            </a:r>
          </a:p>
        </p:txBody>
      </p:sp>
      <p:sp>
        <p:nvSpPr>
          <p:cNvPr id="9" name="TextBox 8">
            <a:extLst>
              <a:ext uri="{FF2B5EF4-FFF2-40B4-BE49-F238E27FC236}">
                <a16:creationId xmlns:a16="http://schemas.microsoft.com/office/drawing/2014/main" id="{269D5D14-DED9-4727-91CA-DF56E5D8AF75}"/>
              </a:ext>
            </a:extLst>
          </p:cNvPr>
          <p:cNvSpPr txBox="1"/>
          <p:nvPr/>
        </p:nvSpPr>
        <p:spPr>
          <a:xfrm rot="16200000">
            <a:off x="-142705" y="2575091"/>
            <a:ext cx="876394" cy="461665"/>
          </a:xfrm>
          <a:prstGeom prst="rect">
            <a:avLst/>
          </a:prstGeom>
          <a:noFill/>
        </p:spPr>
        <p:txBody>
          <a:bodyPr wrap="none" rtlCol="0">
            <a:spAutoFit/>
          </a:bodyPr>
          <a:lstStyle/>
          <a:p>
            <a:r>
              <a:rPr lang="en-US" sz="2400" b="1" dirty="0"/>
              <a:t>Total </a:t>
            </a:r>
          </a:p>
        </p:txBody>
      </p:sp>
      <p:sp>
        <p:nvSpPr>
          <p:cNvPr id="10" name="TextBox 9">
            <a:extLst>
              <a:ext uri="{FF2B5EF4-FFF2-40B4-BE49-F238E27FC236}">
                <a16:creationId xmlns:a16="http://schemas.microsoft.com/office/drawing/2014/main" id="{A1C757C0-CF55-4D97-9420-7BFA5A680C91}"/>
              </a:ext>
            </a:extLst>
          </p:cNvPr>
          <p:cNvSpPr txBox="1"/>
          <p:nvPr/>
        </p:nvSpPr>
        <p:spPr>
          <a:xfrm rot="16200000">
            <a:off x="-483760" y="4985477"/>
            <a:ext cx="1558504" cy="461665"/>
          </a:xfrm>
          <a:prstGeom prst="rect">
            <a:avLst/>
          </a:prstGeom>
          <a:noFill/>
        </p:spPr>
        <p:txBody>
          <a:bodyPr wrap="none" rtlCol="0">
            <a:spAutoFit/>
          </a:bodyPr>
          <a:lstStyle/>
          <a:p>
            <a:r>
              <a:rPr lang="en-US" sz="2400" b="1" dirty="0"/>
              <a:t>Per Capita </a:t>
            </a:r>
          </a:p>
        </p:txBody>
      </p:sp>
      <p:pic>
        <p:nvPicPr>
          <p:cNvPr id="4" name="Picture 3">
            <a:extLst>
              <a:ext uri="{FF2B5EF4-FFF2-40B4-BE49-F238E27FC236}">
                <a16:creationId xmlns:a16="http://schemas.microsoft.com/office/drawing/2014/main" id="{85465E7A-B7BC-4BBB-8DD2-0F39C2063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10" y="1310957"/>
            <a:ext cx="5342585" cy="2532192"/>
          </a:xfrm>
          <a:prstGeom prst="rect">
            <a:avLst/>
          </a:prstGeom>
        </p:spPr>
      </p:pic>
      <p:pic>
        <p:nvPicPr>
          <p:cNvPr id="6" name="Picture 5">
            <a:extLst>
              <a:ext uri="{FF2B5EF4-FFF2-40B4-BE49-F238E27FC236}">
                <a16:creationId xmlns:a16="http://schemas.microsoft.com/office/drawing/2014/main" id="{DAAE04D5-B131-4AD6-97CA-1D385FD9B0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038" y="3601049"/>
            <a:ext cx="5384499" cy="2543948"/>
          </a:xfrm>
          <a:prstGeom prst="rect">
            <a:avLst/>
          </a:prstGeom>
        </p:spPr>
      </p:pic>
      <p:pic>
        <p:nvPicPr>
          <p:cNvPr id="14" name="Picture 13">
            <a:extLst>
              <a:ext uri="{FF2B5EF4-FFF2-40B4-BE49-F238E27FC236}">
                <a16:creationId xmlns:a16="http://schemas.microsoft.com/office/drawing/2014/main" id="{8D234A1B-93D6-44D9-9363-EF20C10EE5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6952" y="1275710"/>
            <a:ext cx="5490201" cy="2532192"/>
          </a:xfrm>
          <a:prstGeom prst="rect">
            <a:avLst/>
          </a:prstGeom>
        </p:spPr>
      </p:pic>
      <p:pic>
        <p:nvPicPr>
          <p:cNvPr id="18" name="Picture 17">
            <a:extLst>
              <a:ext uri="{FF2B5EF4-FFF2-40B4-BE49-F238E27FC236}">
                <a16:creationId xmlns:a16="http://schemas.microsoft.com/office/drawing/2014/main" id="{D2F84819-A68F-4A72-90C5-ED471046D7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79015" y="3521185"/>
            <a:ext cx="5232924" cy="2485500"/>
          </a:xfrm>
          <a:prstGeom prst="rect">
            <a:avLst/>
          </a:prstGeom>
        </p:spPr>
      </p:pic>
    </p:spTree>
    <p:extLst>
      <p:ext uri="{BB962C8B-B14F-4D97-AF65-F5344CB8AC3E}">
        <p14:creationId xmlns:p14="http://schemas.microsoft.com/office/powerpoint/2010/main" val="61418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316E-30F5-481E-9D73-6BA4F19F30A1}"/>
              </a:ext>
            </a:extLst>
          </p:cNvPr>
          <p:cNvSpPr>
            <a:spLocks noGrp="1"/>
          </p:cNvSpPr>
          <p:nvPr>
            <p:ph type="title"/>
          </p:nvPr>
        </p:nvSpPr>
        <p:spPr/>
        <p:txBody>
          <a:bodyPr/>
          <a:lstStyle/>
          <a:p>
            <a:r>
              <a:rPr lang="en-US" dirty="0"/>
              <a:t>History of Wine Production and Consumption in the United States (1835-2016)</a:t>
            </a:r>
          </a:p>
        </p:txBody>
      </p:sp>
      <p:pic>
        <p:nvPicPr>
          <p:cNvPr id="7" name="Content Placeholder 6">
            <a:extLst>
              <a:ext uri="{FF2B5EF4-FFF2-40B4-BE49-F238E27FC236}">
                <a16:creationId xmlns:a16="http://schemas.microsoft.com/office/drawing/2014/main" id="{3DED3967-92F2-4929-82BD-9DD40AFBAA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8593" y="1825625"/>
            <a:ext cx="9354814" cy="4351338"/>
          </a:xfrm>
        </p:spPr>
      </p:pic>
    </p:spTree>
    <p:extLst>
      <p:ext uri="{BB962C8B-B14F-4D97-AF65-F5344CB8AC3E}">
        <p14:creationId xmlns:p14="http://schemas.microsoft.com/office/powerpoint/2010/main" val="3242385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TotalTime>
  <Words>662</Words>
  <Application>Microsoft Office PowerPoint</Application>
  <PresentationFormat>Widescreen</PresentationFormat>
  <Paragraphs>73</Paragraphs>
  <Slides>17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Papyrus</vt:lpstr>
      <vt:lpstr>Office Theme</vt:lpstr>
      <vt:lpstr>Wine: History and Analysis</vt:lpstr>
      <vt:lpstr>PowerPoint Presentation</vt:lpstr>
      <vt:lpstr>Motivation &amp; Summary</vt:lpstr>
      <vt:lpstr>Our Data </vt:lpstr>
      <vt:lpstr>Questions</vt:lpstr>
      <vt:lpstr>Data Wrangling</vt:lpstr>
      <vt:lpstr>Global Wine Production and Consumption</vt:lpstr>
      <vt:lpstr> Comparative Analysis of 10 Countries</vt:lpstr>
      <vt:lpstr>History of Wine Production and Consumption in the United States (1835-2016)</vt:lpstr>
      <vt:lpstr>History of Wine Production and Consumption in the United States (1835-2016)</vt:lpstr>
      <vt:lpstr>What is the Popular Variety of Wine? </vt:lpstr>
      <vt:lpstr>What is the Most Popular Country? </vt:lpstr>
      <vt:lpstr>PowerPoint Presentation</vt:lpstr>
      <vt:lpstr>PowerPoint Presentation</vt:lpstr>
      <vt:lpstr>How do average ratings compare among tasters?  </vt:lpstr>
      <vt:lpstr>Do tasters show a preference to review wines from certain varieties or countries?</vt:lpstr>
      <vt:lpstr>Relation Between Price and Rating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 Luis Alejandro-Quinones</dc:creator>
  <cp:lastModifiedBy>renat</cp:lastModifiedBy>
  <cp:revision>21</cp:revision>
  <dcterms:created xsi:type="dcterms:W3CDTF">2019-03-25T00:24:32Z</dcterms:created>
  <dcterms:modified xsi:type="dcterms:W3CDTF">2019-03-29T21:47:37Z</dcterms:modified>
</cp:coreProperties>
</file>