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F573A-198D-4812-9A1F-168B29093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9D446-C8DE-41AC-8132-1617572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E3AF7-69DE-4D98-B6EA-DE4C572C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51D54-1885-4846-885B-92BF7DC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D7A25-8550-4EF9-A798-6571BB84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C3FFD-0AEC-4D3A-AA57-9D968FCF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8E181-1825-44FF-8654-C414341F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756D2-A058-4A81-BACD-41970FCF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395B8-4394-41A7-ABD2-4981793F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874D5-6CEA-4EB4-AF02-9EB9970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0544F6-9593-48A7-8251-36C505E0C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99FAC3-954A-4FF4-BBE1-6B1B92D4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B2055-DF28-461E-8088-50BA14D4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2BAF5-FCBA-4112-B4C5-F59B7A3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2FDC-4513-4B90-AEC2-4652D07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D9A22-39ED-462F-842F-7CDFAA3A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C1717-2F14-4B4F-B8B9-576E7B3A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B932E-ECDF-498D-AA2F-6DC0177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FF4EE-16E0-4078-AD7B-74DA1439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6475D-5973-4236-A1F0-C143D4D4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4B0D-F898-4773-A63F-3FE61060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D1157-93C6-4FAA-B838-E96F259C1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38A88-F6E4-4A3F-9C67-B8DE322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2C8AA-9273-4060-B67F-A1E20F87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E033F-9899-4F8A-ACC6-D1991EF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50442-51A5-4FE3-9736-64BA61F2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EE72A-27D9-4969-8DBE-182ACC0D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E5F40F-9349-4945-BB7D-D5B5B65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8193E-D558-4D1B-BE00-EE51F592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12868C-AC83-46C6-9702-AB8FB45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29ACA-0179-4A35-9EFB-005CAFF6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5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1DAB9-3B84-46CD-8BE8-231AC885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AB6BA-9822-48A4-AFE8-7D6A04BD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8AA4C9-6D68-4C03-8F9B-D6351692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149933-8ECE-4FEB-A75B-7FFC26359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D26C74-F2EF-4246-B55A-259A0BFC7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C039E-84F0-4B89-A82D-B5005F56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9C27AC-4F3E-4AD9-9494-C3D61CA2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8555D1-E529-45C4-80F5-3451B8E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3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F0FC8-20F2-4D96-A84B-02187CE6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1D3298-1461-4BAB-A697-9C6FD035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70618-6A09-461F-A021-56471937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932F72-160A-4DDD-A680-4BF22F23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1A9335-F5D6-47FD-AF4F-B0959539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C063E2-D2A2-4921-9036-5A73FCD4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69473C-9619-424C-9E2A-9CD2651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9479D-710C-4FD9-8BB8-E6AD10EC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5474E-DDFD-4A07-B364-A985A542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13A6DA-C49E-4603-BDAC-945E919C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634D7-393A-4B67-BC93-7CCE439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18D177-2F5D-46F2-905D-B3F9387F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D86C5C-FEF9-4913-9733-A1C56D1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29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62A0-FE77-4C40-9C04-90E2113D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5FCB41-1D15-4D00-B802-697C933D0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1C7CA-463A-405B-A909-52BA1D33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1F8E4E-A97D-43BE-A0CA-A28F451B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680D69-AECF-46F7-B05A-766F6746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F42DB-C8EA-483E-B2D5-DF61C11B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A09077-EFE8-47E5-83F0-D39D477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1F3AC-C7C3-4EA2-9B58-2ED2F41D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27BB1-FA09-429E-992E-0A0AB06C1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93754-A15B-41BC-BCC8-040852D5109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8E0DC-60F6-4BD0-9921-A88C70255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B7187-1FBE-4F24-BEB1-4E2CCEDCA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CF40-29BA-4B86-B579-754D169B4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aeradopanoptico.blogspot.com/2009/11/as-cameras-de-vigilancia-se-tornam-mais.html" TargetMode="External"/><Relationship Id="rId7" Type="http://schemas.openxmlformats.org/officeDocument/2006/relationships/hyperlink" Target="https://en.wikipedia.org/wiki/TensorFlo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pl.wikipedia.org/wiki/Monitoring" TargetMode="External"/><Relationship Id="rId5" Type="http://schemas.openxmlformats.org/officeDocument/2006/relationships/hyperlink" Target="http://tokioanime-extreme.blogspot.com/2011/02/clasificacion-y-tipos-de-software.html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://www.eweb.unex.es/eweb/sage/sagepython20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8E8513-8FE0-4587-9410-DE687401C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805" y="2620953"/>
            <a:ext cx="1196926" cy="1196926"/>
          </a:xfrm>
          <a:prstGeom prst="rect">
            <a:avLst/>
          </a:prstGeom>
        </p:spPr>
      </p:pic>
      <p:pic>
        <p:nvPicPr>
          <p:cNvPr id="5" name="Imagem 4" descr="Uma imagem contendo equipamentos eletrônicos, mesa, monitor, sentado&#10;&#10;Descrição gerada com muito alta confiança">
            <a:extLst>
              <a:ext uri="{FF2B5EF4-FFF2-40B4-BE49-F238E27FC236}">
                <a16:creationId xmlns:a16="http://schemas.microsoft.com/office/drawing/2014/main" id="{720436E2-E35F-4FB8-9AD2-31512896B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24940" y="2633596"/>
            <a:ext cx="1585911" cy="1585911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26EF224-3CB0-4FD3-A754-B17546ACA17C}"/>
              </a:ext>
            </a:extLst>
          </p:cNvPr>
          <p:cNvGrpSpPr/>
          <p:nvPr/>
        </p:nvGrpSpPr>
        <p:grpSpPr>
          <a:xfrm>
            <a:off x="5224307" y="1287488"/>
            <a:ext cx="2567116" cy="1183444"/>
            <a:chOff x="4689706" y="323557"/>
            <a:chExt cx="3455488" cy="163185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01CD977B-3485-4535-8093-949686C946AA}"/>
                </a:ext>
              </a:extLst>
            </p:cNvPr>
            <p:cNvSpPr/>
            <p:nvPr/>
          </p:nvSpPr>
          <p:spPr>
            <a:xfrm>
              <a:off x="4689706" y="323557"/>
              <a:ext cx="3455488" cy="16318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5F49433-B324-49FE-84CE-87DA96F2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080782" y="717087"/>
              <a:ext cx="1170298" cy="99741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FC36623-0BE1-4A3A-8E53-EE361225578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655751" y="836250"/>
              <a:ext cx="1230950" cy="759086"/>
            </a:xfrm>
            <a:prstGeom prst="rect">
              <a:avLst/>
            </a:prstGeom>
          </p:spPr>
        </p:pic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562592E-8A61-4996-8F1C-6E1AA7BE69E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999731" y="3219416"/>
            <a:ext cx="625209" cy="207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Uma imagem contendo interior, equipamentos eletrônicos, mesa&#10;&#10;Descrição gerada com alta confiança">
            <a:extLst>
              <a:ext uri="{FF2B5EF4-FFF2-40B4-BE49-F238E27FC236}">
                <a16:creationId xmlns:a16="http://schemas.microsoft.com/office/drawing/2014/main" id="{6DA720BA-6A19-4E5A-8F78-01B00751F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390701" y="3893787"/>
            <a:ext cx="2400722" cy="1800542"/>
          </a:xfrm>
          <a:prstGeom prst="rect">
            <a:avLst/>
          </a:prstGeom>
        </p:spPr>
      </p:pic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33A7781A-00EE-4347-8002-A6C5AB686D57}"/>
              </a:ext>
            </a:extLst>
          </p:cNvPr>
          <p:cNvSpPr/>
          <p:nvPr/>
        </p:nvSpPr>
        <p:spPr>
          <a:xfrm rot="19950780">
            <a:off x="4031391" y="2475448"/>
            <a:ext cx="124229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83DBD2A-E9E8-4F9D-9C8C-2FC4D9A38CD6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4210851" y="3426552"/>
            <a:ext cx="1179850" cy="1367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9FB75B3-79FA-4B7F-8172-0078ABE626CC}"/>
              </a:ext>
            </a:extLst>
          </p:cNvPr>
          <p:cNvSpPr txBox="1"/>
          <p:nvPr/>
        </p:nvSpPr>
        <p:spPr>
          <a:xfrm>
            <a:off x="4107685" y="1659301"/>
            <a:ext cx="77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Frame a frame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EC0BA53-7CFB-4A25-BF0A-FF4F2D6288C8}"/>
              </a:ext>
            </a:extLst>
          </p:cNvPr>
          <p:cNvSpPr txBox="1"/>
          <p:nvPr/>
        </p:nvSpPr>
        <p:spPr>
          <a:xfrm>
            <a:off x="1810884" y="2147766"/>
            <a:ext cx="132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em tempo real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09461CD-11C4-45AA-B04F-54714427F84C}"/>
              </a:ext>
            </a:extLst>
          </p:cNvPr>
          <p:cNvSpPr txBox="1"/>
          <p:nvPr/>
        </p:nvSpPr>
        <p:spPr>
          <a:xfrm>
            <a:off x="7979101" y="1102822"/>
            <a:ext cx="2953942" cy="23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API de detecção de Objetos do 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em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Inferência com a rede </a:t>
            </a:r>
            <a:r>
              <a:rPr lang="pt-BR" dirty="0" err="1"/>
              <a:t>Mobilenet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Contagem de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em Log</a:t>
            </a:r>
          </a:p>
          <a:p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B30319-A83A-4ADC-BB25-207F3D0B4FA6}"/>
              </a:ext>
            </a:extLst>
          </p:cNvPr>
          <p:cNvSpPr txBox="1"/>
          <p:nvPr/>
        </p:nvSpPr>
        <p:spPr>
          <a:xfrm>
            <a:off x="7979102" y="3987273"/>
            <a:ext cx="275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Painéis de Visualização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Históricos</a:t>
            </a:r>
          </a:p>
        </p:txBody>
      </p:sp>
    </p:spTree>
    <p:extLst>
      <p:ext uri="{BB962C8B-B14F-4D97-AF65-F5344CB8AC3E}">
        <p14:creationId xmlns:p14="http://schemas.microsoft.com/office/powerpoint/2010/main" val="35448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Biselado 3">
            <a:extLst>
              <a:ext uri="{FF2B5EF4-FFF2-40B4-BE49-F238E27FC236}">
                <a16:creationId xmlns:a16="http://schemas.microsoft.com/office/drawing/2014/main" id="{C2A13CE6-A464-42DC-88B1-8D4696D58F87}"/>
              </a:ext>
            </a:extLst>
          </p:cNvPr>
          <p:cNvSpPr/>
          <p:nvPr/>
        </p:nvSpPr>
        <p:spPr>
          <a:xfrm>
            <a:off x="4412974" y="1219200"/>
            <a:ext cx="1417983" cy="848140"/>
          </a:xfrm>
          <a:prstGeom prst="beve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4,2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35919-231B-4943-95D0-6CA4A66B193C}"/>
              </a:ext>
            </a:extLst>
          </p:cNvPr>
          <p:cNvSpPr txBox="1"/>
          <p:nvPr/>
        </p:nvSpPr>
        <p:spPr>
          <a:xfrm>
            <a:off x="6141875" y="1421009"/>
            <a:ext cx="21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 de Ocupação</a:t>
            </a:r>
          </a:p>
        </p:txBody>
      </p:sp>
      <p:sp>
        <p:nvSpPr>
          <p:cNvPr id="19" name="Retângulo: Biselado 18">
            <a:extLst>
              <a:ext uri="{FF2B5EF4-FFF2-40B4-BE49-F238E27FC236}">
                <a16:creationId xmlns:a16="http://schemas.microsoft.com/office/drawing/2014/main" id="{3B2E583F-4282-4363-B02C-04493DB708A7}"/>
              </a:ext>
            </a:extLst>
          </p:cNvPr>
          <p:cNvSpPr/>
          <p:nvPr/>
        </p:nvSpPr>
        <p:spPr>
          <a:xfrm>
            <a:off x="4412974" y="2153479"/>
            <a:ext cx="1417983" cy="848140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Das 1134 até 17:33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D1BF6-048A-4BDB-BAEF-506DE404B415}"/>
              </a:ext>
            </a:extLst>
          </p:cNvPr>
          <p:cNvSpPr txBox="1"/>
          <p:nvPr/>
        </p:nvSpPr>
        <p:spPr>
          <a:xfrm>
            <a:off x="6141875" y="2355288"/>
            <a:ext cx="219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 de Maior Movimento (HMM)</a:t>
            </a:r>
          </a:p>
        </p:txBody>
      </p:sp>
      <p:sp>
        <p:nvSpPr>
          <p:cNvPr id="22" name="Retângulo: Biselado 21">
            <a:extLst>
              <a:ext uri="{FF2B5EF4-FFF2-40B4-BE49-F238E27FC236}">
                <a16:creationId xmlns:a16="http://schemas.microsoft.com/office/drawing/2014/main" id="{5F71B109-B57F-4CF9-9005-0AD8060F3058}"/>
              </a:ext>
            </a:extLst>
          </p:cNvPr>
          <p:cNvSpPr/>
          <p:nvPr/>
        </p:nvSpPr>
        <p:spPr>
          <a:xfrm>
            <a:off x="4412974" y="3087758"/>
            <a:ext cx="1417983" cy="848140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7,02%</a:t>
            </a:r>
            <a:endParaRPr lang="pt-BR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98DA7C0-B90E-485A-8E73-D696FD79617E}"/>
              </a:ext>
            </a:extLst>
          </p:cNvPr>
          <p:cNvSpPr txBox="1"/>
          <p:nvPr/>
        </p:nvSpPr>
        <p:spPr>
          <a:xfrm>
            <a:off x="6141875" y="3289567"/>
            <a:ext cx="219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 de Absenteísmo</a:t>
            </a:r>
          </a:p>
        </p:txBody>
      </p:sp>
      <p:sp>
        <p:nvSpPr>
          <p:cNvPr id="24" name="Retângulo: Biselado 23">
            <a:extLst>
              <a:ext uri="{FF2B5EF4-FFF2-40B4-BE49-F238E27FC236}">
                <a16:creationId xmlns:a16="http://schemas.microsoft.com/office/drawing/2014/main" id="{86864DD3-E276-46A2-BD31-B33F4637644D}"/>
              </a:ext>
            </a:extLst>
          </p:cNvPr>
          <p:cNvSpPr/>
          <p:nvPr/>
        </p:nvSpPr>
        <p:spPr>
          <a:xfrm>
            <a:off x="4412974" y="4022037"/>
            <a:ext cx="1417983" cy="848140"/>
          </a:xfrm>
          <a:prstGeom prst="beve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19,3%</a:t>
            </a: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DEAACB5-355D-4AF4-9533-686157F0B7F5}"/>
              </a:ext>
            </a:extLst>
          </p:cNvPr>
          <p:cNvSpPr txBox="1"/>
          <p:nvPr/>
        </p:nvSpPr>
        <p:spPr>
          <a:xfrm>
            <a:off x="6141875" y="4223846"/>
            <a:ext cx="21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 de Cobertura</a:t>
            </a:r>
          </a:p>
        </p:txBody>
      </p:sp>
      <p:sp>
        <p:nvSpPr>
          <p:cNvPr id="27" name="Retângulo: Biselado 26">
            <a:extLst>
              <a:ext uri="{FF2B5EF4-FFF2-40B4-BE49-F238E27FC236}">
                <a16:creationId xmlns:a16="http://schemas.microsoft.com/office/drawing/2014/main" id="{379246B7-2957-4147-B04A-C074C870BECF}"/>
              </a:ext>
            </a:extLst>
          </p:cNvPr>
          <p:cNvSpPr/>
          <p:nvPr/>
        </p:nvSpPr>
        <p:spPr>
          <a:xfrm>
            <a:off x="4412974" y="4956316"/>
            <a:ext cx="1417983" cy="848140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54,39%</a:t>
            </a:r>
            <a:endParaRPr lang="pt-BR" sz="16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F6EC03F-BAFD-4CB0-9D17-3E7F7C3D000D}"/>
              </a:ext>
            </a:extLst>
          </p:cNvPr>
          <p:cNvSpPr txBox="1"/>
          <p:nvPr/>
        </p:nvSpPr>
        <p:spPr>
          <a:xfrm>
            <a:off x="6141875" y="5158125"/>
            <a:ext cx="21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 de Visitação</a:t>
            </a:r>
          </a:p>
        </p:txBody>
      </p:sp>
    </p:spTree>
    <p:extLst>
      <p:ext uri="{BB962C8B-B14F-4D97-AF65-F5344CB8AC3E}">
        <p14:creationId xmlns:p14="http://schemas.microsoft.com/office/powerpoint/2010/main" val="65950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Câmara</dc:creator>
  <cp:lastModifiedBy>Renato Câmara</cp:lastModifiedBy>
  <cp:revision>5</cp:revision>
  <dcterms:created xsi:type="dcterms:W3CDTF">2018-10-23T13:53:30Z</dcterms:created>
  <dcterms:modified xsi:type="dcterms:W3CDTF">2018-10-26T16:51:26Z</dcterms:modified>
</cp:coreProperties>
</file>