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8F3E-6743-1DB1-9CC9-9FEB3EB1F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F1413-27FF-0606-2A04-33F580D07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A5DD9-3B47-C7BB-830F-77C3A047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DF9-9845-48D0-90A4-45D9EE4C0A8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8DE1A-749D-F169-838B-2307EA4B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352D7-F0F1-91EC-C7A4-6FAE75B5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6804-0C18-4F18-BCDE-EC7E6E2D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4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88D2-94A7-3F0B-2031-5E184431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CBDFB-61BC-500A-71E3-93D7B9B1D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B16A-31D2-CAF7-2844-43DA06E3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DF9-9845-48D0-90A4-45D9EE4C0A8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4D639-8AF5-515B-B63C-A2DA2C24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DFEFC-3EBB-DB97-A1C6-F1E8C5F3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6804-0C18-4F18-BCDE-EC7E6E2D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3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27252-F8D6-9829-5774-53F81B06B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01BDF-489A-66B0-FA01-3FCD01B83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5C134-CA68-2255-AFAE-D0B66935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DF9-9845-48D0-90A4-45D9EE4C0A8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0A94B-4D89-733B-223E-85C69A8F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5080-F399-8C21-41CB-8D33BDF8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6804-0C18-4F18-BCDE-EC7E6E2D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1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0B12-E2F2-0DBB-F30F-D08D46ED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C1B2-B323-8960-1CA6-1A019F0F4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9EB2E-82D0-CD14-9A43-D1CD9B56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DF9-9845-48D0-90A4-45D9EE4C0A8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0DBA0-DA5E-2778-9068-6DA7F4BA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3557-60DF-6D08-84E0-631B440E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6804-0C18-4F18-BCDE-EC7E6E2D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6578-9453-F1E7-5C22-A5EBAB1A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2CBFD-3880-68F5-947A-6929AED60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A342F-A0F4-E71C-56FB-EA07A88C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DF9-9845-48D0-90A4-45D9EE4C0A8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43483-A5FC-9013-9B76-51DC7307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6CD5C-BC42-2A5F-20F1-74D53DCF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6804-0C18-4F18-BCDE-EC7E6E2D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9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73EF-F1FB-5F86-ED4B-C120105D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F1DD-68C0-70C0-BB90-DB6F8ADF0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73F2F-5E46-0020-782F-6EFBE19C2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EE4A1-713B-6375-EB96-8BA620DD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DF9-9845-48D0-90A4-45D9EE4C0A8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93642-55B6-895A-FD48-57614870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90291-DD28-89F6-66C9-51A479D7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6804-0C18-4F18-BCDE-EC7E6E2D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6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BC73-A288-82E0-AECA-25461366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97CBE-E7FB-F2D2-B234-D236D161E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4EB8E-E084-39F3-3644-DB5CDC4A4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59F71-6CE0-C048-8A39-B1C730156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A4365-368F-CC2C-B2F9-C57D6D072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A0329-D41F-FC36-0FF5-71B81765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DF9-9845-48D0-90A4-45D9EE4C0A8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3B7CB-7585-46CE-35CF-A97C0DE8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05C23-C747-EEAB-E800-6F4432FF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6804-0C18-4F18-BCDE-EC7E6E2D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6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CF1B-516F-9034-B28F-A4E499B9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B86F1-20D9-7746-70CC-8768A4B2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DF9-9845-48D0-90A4-45D9EE4C0A8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3FD34-4909-0BB4-9FBC-FA21F538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E8B3F-7042-8ECE-7C8C-6A021CA3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6804-0C18-4F18-BCDE-EC7E6E2D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2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BECF7-9ECF-2BC6-D6BD-18293D77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DF9-9845-48D0-90A4-45D9EE4C0A8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D6DDF-CC06-A6CE-01D0-209A8CF0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8E104-CC4D-DF38-E535-F040EEAF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6804-0C18-4F18-BCDE-EC7E6E2D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0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48B2-347C-972F-52C2-55863230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F680-4B66-0E6A-35EF-64ADF945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676A2-FADE-D9CB-CD42-AC20C0081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22607-9B85-7272-D6E9-167737DC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DF9-9845-48D0-90A4-45D9EE4C0A8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5D56-9D7E-CBA7-B280-D1E5E1E9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8CBC1-BFCD-3F98-F9C5-5A8E674F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6804-0C18-4F18-BCDE-EC7E6E2D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D702-4F7A-28CB-B57E-C6127E2E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051E8-F963-299D-755B-3F591F3EB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B948E-21EF-5B88-CB42-413770D1B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B1919-ED49-E661-2EAA-55F96B98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CDF9-9845-48D0-90A4-45D9EE4C0A8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30545-7294-268D-2FC7-E1D10866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21E77-3AA7-7F76-4FBC-36D1CAEE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6804-0C18-4F18-BCDE-EC7E6E2D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6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31C7D-93C3-A51A-6770-85474A57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1F750-1CDD-120C-374B-456F04C5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E531E-0137-A373-1ADD-18C7410DE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CCDF9-9845-48D0-90A4-45D9EE4C0A8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6A46-3026-5224-DE3B-64C76BA47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542BF-84AE-13F8-AFC6-5B624EFD2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D6804-0C18-4F18-BCDE-EC7E6E2D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8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11A2-30DE-6BF7-B700-3021446B0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EDE58-96FF-AF76-6EB6-CB2939327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9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 descr="Disaster response">
            <a:extLst>
              <a:ext uri="{FF2B5EF4-FFF2-40B4-BE49-F238E27FC236}">
                <a16:creationId xmlns:a16="http://schemas.microsoft.com/office/drawing/2014/main" id="{45969356-74C5-6B1E-F6AB-4D6355ED98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083879" y="3429000"/>
            <a:ext cx="2034421" cy="18990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Disaster response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 descr="Disaster response">
            <a:extLst>
              <a:ext uri="{FF2B5EF4-FFF2-40B4-BE49-F238E27FC236}">
                <a16:creationId xmlns:a16="http://schemas.microsoft.com/office/drawing/2014/main" id="{A7E351FA-3A10-BC41-B278-B36DDBBAD4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215299" y="847881"/>
            <a:ext cx="1903001" cy="18591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Disaster recovery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 descr="Disaster response">
            <a:extLst>
              <a:ext uri="{FF2B5EF4-FFF2-40B4-BE49-F238E27FC236}">
                <a16:creationId xmlns:a16="http://schemas.microsoft.com/office/drawing/2014/main" id="{47880F62-170C-AF10-6440-8AAC240AA2D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857036" y="579989"/>
            <a:ext cx="2584772" cy="243216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Disaster risk mitigation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 descr="Disaster response">
            <a:extLst>
              <a:ext uri="{FF2B5EF4-FFF2-40B4-BE49-F238E27FC236}">
                <a16:creationId xmlns:a16="http://schemas.microsoft.com/office/drawing/2014/main" id="{4B0A76F6-9D18-36E5-E9F6-557A802E010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857036" y="3429000"/>
            <a:ext cx="2216665" cy="20479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Disaster preparedness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 descr="Disaster response">
            <a:extLst>
              <a:ext uri="{FF2B5EF4-FFF2-40B4-BE49-F238E27FC236}">
                <a16:creationId xmlns:a16="http://schemas.microsoft.com/office/drawing/2014/main" id="{9BA5303A-EA5D-8DC8-2C8A-2DB52A9A27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376266" y="1697866"/>
            <a:ext cx="3222804" cy="292912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7B8A20-4EE0-66BF-0AA9-AF9954C091FF}"/>
              </a:ext>
            </a:extLst>
          </p:cNvPr>
          <p:cNvSpPr txBox="1"/>
          <p:nvPr/>
        </p:nvSpPr>
        <p:spPr>
          <a:xfrm>
            <a:off x="3832885" y="2423763"/>
            <a:ext cx="2309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+mj-lt"/>
              </a:rPr>
              <a:t>Statistical analysis, artificial intelligence and machine learning in disaster and public health emergencies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+mj-lt"/>
              </a:rPr>
              <a:t>Morss (2010)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4FE02B-B728-AF30-7124-59FF4726135B}"/>
              </a:ext>
            </a:extLst>
          </p:cNvPr>
          <p:cNvSpPr txBox="1"/>
          <p:nvPr/>
        </p:nvSpPr>
        <p:spPr>
          <a:xfrm>
            <a:off x="6101834" y="4594936"/>
            <a:ext cx="1789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+mj-lt"/>
              </a:rPr>
              <a:t>Lu et al. (2021 )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5DA808-5C24-824E-10E0-B0B24912418D}"/>
              </a:ext>
            </a:extLst>
          </p:cNvPr>
          <p:cNvSpPr txBox="1"/>
          <p:nvPr/>
        </p:nvSpPr>
        <p:spPr>
          <a:xfrm>
            <a:off x="6189282" y="1777432"/>
            <a:ext cx="1920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u="none" strike="noStrike" baseline="0" dirty="0">
                <a:solidFill>
                  <a:srgbClr val="000000"/>
                </a:solidFill>
                <a:latin typeface="+mj-lt"/>
              </a:rPr>
              <a:t>Shafapourtehrany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+mj-lt"/>
              </a:rPr>
              <a:t>et al. (2022)</a:t>
            </a:r>
            <a:endParaRPr lang="en-US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A63A48-2D3D-C407-90CE-E6CD324D5F49}"/>
              </a:ext>
            </a:extLst>
          </p:cNvPr>
          <p:cNvSpPr txBox="1"/>
          <p:nvPr/>
        </p:nvSpPr>
        <p:spPr>
          <a:xfrm>
            <a:off x="2290581" y="1777431"/>
            <a:ext cx="17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>
                <a:solidFill>
                  <a:srgbClr val="000000"/>
                </a:solidFill>
                <a:effectLst/>
                <a:latin typeface="+mj-lt"/>
              </a:rPr>
              <a:t>Nejat and Gosh </a:t>
            </a:r>
          </a:p>
          <a:p>
            <a:pPr algn="ctr"/>
            <a:r>
              <a:rPr lang="en-US" b="0" i="0">
                <a:solidFill>
                  <a:srgbClr val="000000"/>
                </a:solidFill>
                <a:effectLst/>
                <a:latin typeface="+mj-lt"/>
              </a:rPr>
              <a:t>(2016)</a:t>
            </a:r>
            <a:endParaRPr lang="en-US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CFC858-45AE-4ADA-1A4E-EEFC99DA4B74}"/>
              </a:ext>
            </a:extLst>
          </p:cNvPr>
          <p:cNvSpPr txBox="1"/>
          <p:nvPr/>
        </p:nvSpPr>
        <p:spPr>
          <a:xfrm>
            <a:off x="2517346" y="4378509"/>
            <a:ext cx="11674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Yan et al. </a:t>
            </a:r>
          </a:p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(2021)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068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54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JOSE QUILICHE ALTAMIRANO</dc:creator>
  <cp:lastModifiedBy>RENATO JOSE QUILICHE ALTAMIRANO</cp:lastModifiedBy>
  <cp:revision>1</cp:revision>
  <dcterms:created xsi:type="dcterms:W3CDTF">2022-08-17T14:00:58Z</dcterms:created>
  <dcterms:modified xsi:type="dcterms:W3CDTF">2022-08-17T23:32:36Z</dcterms:modified>
</cp:coreProperties>
</file>