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4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014BC1-140C-41BD-AF41-C4FA192FC3A0}" type="datetimeFigureOut">
              <a:rPr lang="pt-BR" smtClean="0"/>
              <a:t>24/05/2017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2F8341-7F54-4553-97D5-BE97A69E406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nato\Desktop\CT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04" y="1484784"/>
            <a:ext cx="5290747" cy="3580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961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2488"/>
            <a:ext cx="7218832" cy="48987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15816" y="6263889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Caio Diagrama de Estado</a:t>
            </a:r>
          </a:p>
        </p:txBody>
      </p:sp>
    </p:spTree>
    <p:extLst>
      <p:ext uri="{BB962C8B-B14F-4D97-AF65-F5344CB8AC3E}">
        <p14:creationId xmlns:p14="http://schemas.microsoft.com/office/powerpoint/2010/main" val="382262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65" y="548680"/>
            <a:ext cx="7127469" cy="532859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915816" y="6263889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Caio - Diagrama de Sequência</a:t>
            </a:r>
          </a:p>
        </p:txBody>
      </p:sp>
    </p:spTree>
    <p:extLst>
      <p:ext uri="{BB962C8B-B14F-4D97-AF65-F5344CB8AC3E}">
        <p14:creationId xmlns:p14="http://schemas.microsoft.com/office/powerpoint/2010/main" val="148331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7" y="620688"/>
            <a:ext cx="8415599" cy="468052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915816" y="6263889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Rayane</a:t>
            </a:r>
            <a:r>
              <a:rPr lang="pt-BR" b="1" dirty="0"/>
              <a:t> - Diagrama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282902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2" y="44624"/>
            <a:ext cx="7241602" cy="561662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915816" y="6263889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Rayane</a:t>
            </a:r>
            <a:r>
              <a:rPr lang="pt-BR" b="1" dirty="0"/>
              <a:t> - Diagrama de Estado</a:t>
            </a:r>
          </a:p>
        </p:txBody>
      </p:sp>
    </p:spTree>
    <p:extLst>
      <p:ext uri="{BB962C8B-B14F-4D97-AF65-F5344CB8AC3E}">
        <p14:creationId xmlns:p14="http://schemas.microsoft.com/office/powerpoint/2010/main" val="250468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827895" cy="450120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915816" y="6263889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Rayane</a:t>
            </a:r>
            <a:r>
              <a:rPr lang="pt-BR" b="1" dirty="0"/>
              <a:t> - Diagrama de Sequencia</a:t>
            </a:r>
          </a:p>
        </p:txBody>
      </p:sp>
      <p:pic>
        <p:nvPicPr>
          <p:cNvPr id="4" name="Picture 2" descr="C:\Users\Renato\Desktop\CT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64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18023" y="548680"/>
            <a:ext cx="397416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6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Objetivos</a:t>
            </a:r>
            <a:endParaRPr lang="pt-BR" sz="6000" b="1" cap="all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5" name="Conector angulado 4"/>
          <p:cNvCxnSpPr/>
          <p:nvPr/>
        </p:nvCxnSpPr>
        <p:spPr>
          <a:xfrm>
            <a:off x="2554075" y="2879192"/>
            <a:ext cx="3003803" cy="175858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5" y="1885465"/>
            <a:ext cx="3758816" cy="85809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67" y="5040595"/>
            <a:ext cx="3224663" cy="7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18" y="3886766"/>
            <a:ext cx="2057687" cy="15623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0" y="1827810"/>
            <a:ext cx="1533739" cy="15146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95" y="1784008"/>
            <a:ext cx="1616931" cy="135696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96" y="3862536"/>
            <a:ext cx="1876687" cy="13948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86" y="1581303"/>
            <a:ext cx="1667108" cy="15596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0" y="3834371"/>
            <a:ext cx="1971950" cy="166710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64720" y="357418"/>
            <a:ext cx="4121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DESAFIOS</a:t>
            </a:r>
          </a:p>
        </p:txBody>
      </p:sp>
    </p:spTree>
    <p:extLst>
      <p:ext uri="{BB962C8B-B14F-4D97-AF65-F5344CB8AC3E}">
        <p14:creationId xmlns:p14="http://schemas.microsoft.com/office/powerpoint/2010/main" val="205767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15816" y="6263889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Use cases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8899"/>
            <a:ext cx="7026857" cy="55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0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15816" y="6263889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Classe</a:t>
            </a:r>
          </a:p>
        </p:txBody>
      </p:sp>
      <p:pic>
        <p:nvPicPr>
          <p:cNvPr id="4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1711"/>
            <a:ext cx="6120805" cy="5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67744" y="635320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Atividade Solicitação Abastecimento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632"/>
            <a:ext cx="691276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5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7811082" cy="494937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15816" y="6263889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Estado</a:t>
            </a:r>
          </a:p>
        </p:txBody>
      </p:sp>
    </p:spTree>
    <p:extLst>
      <p:ext uri="{BB962C8B-B14F-4D97-AF65-F5344CB8AC3E}">
        <p14:creationId xmlns:p14="http://schemas.microsoft.com/office/powerpoint/2010/main" val="426760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15816" y="6263889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Sequência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9" y="404664"/>
            <a:ext cx="816546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6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nato\Desktop\CT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0" y="5759833"/>
            <a:ext cx="148959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974"/>
            <a:ext cx="7056784" cy="54002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15816" y="6263889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Caio - Diagrama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126107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271</TotalTime>
  <Words>49</Words>
  <Application>Microsoft Office PowerPoint</Application>
  <PresentationFormat>Apresentação na tela (4:3)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Century Schoolbook</vt:lpstr>
      <vt:lpstr>Wingdings</vt:lpstr>
      <vt:lpstr>Wingdings 2</vt:lpstr>
      <vt:lpstr>Balcão Envidraçado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Redes</dc:creator>
  <cp:lastModifiedBy>Caio Souza</cp:lastModifiedBy>
  <cp:revision>25</cp:revision>
  <dcterms:created xsi:type="dcterms:W3CDTF">2017-05-24T01:29:48Z</dcterms:created>
  <dcterms:modified xsi:type="dcterms:W3CDTF">2017-05-24T23:50:25Z</dcterms:modified>
</cp:coreProperties>
</file>