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na" initials="R" lastIdx="1" clrIdx="0">
    <p:extLst>
      <p:ext uri="{19B8F6BF-5375-455C-9EA6-DF929625EA0E}">
        <p15:presenceInfo xmlns:p15="http://schemas.microsoft.com/office/powerpoint/2012/main" userId="Ros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F320-57A9-4E8F-9DF1-CDCBAFE100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EB0BD-F92D-464B-A1B3-C3E23FD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48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1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9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2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2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0D19-F7EB-4E6F-A368-3C4E3BEEF50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5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String/toUpperCase" TargetMode="External"/><Relationship Id="rId2" Type="http://schemas.openxmlformats.org/officeDocument/2006/relationships/hyperlink" Target="https://developer.mozilla.org/pt-BR/docs/Web/JavaScript/Reference/Global_Objects/String/toLowerCa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/>
              <a:t>Profa. Rosana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54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F44C5-127F-45A7-92DB-41B44613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String4.html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6970CD-D05D-A88D-60A4-91803F52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66F31D-F75E-1B70-EF32-D4D2AFDD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3975"/>
            <a:ext cx="63055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F1E5-3FB1-4BD8-8289-79421635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Converte todos os caracteres de uma </a:t>
            </a:r>
            <a:r>
              <a:rPr lang="pt-BR" dirty="0" err="1"/>
              <a:t>string</a:t>
            </a:r>
            <a:r>
              <a:rPr lang="pt-BR" dirty="0"/>
              <a:t> para minúsculo - ou maiúsculo, respectivamente.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8ECE4-0A0D-4472-931C-1A3C2C65E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9030"/>
            <a:ext cx="8229600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+mj-lt"/>
              </a:rPr>
              <a:t>Os métodos </a:t>
            </a:r>
            <a:r>
              <a:rPr lang="pt-BR" altLang="pt-BR" dirty="0" err="1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toLowerCase</a:t>
            </a:r>
            <a:r>
              <a:rPr lang="pt-BR" altLang="pt-BR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pt-BR" altLang="pt-BR" dirty="0">
                <a:latin typeface="+mj-lt"/>
              </a:rPr>
              <a:t> </a:t>
            </a:r>
            <a:br>
              <a:rPr lang="pt-BR" altLang="pt-BR" dirty="0">
                <a:latin typeface="+mj-lt"/>
              </a:rPr>
            </a:br>
            <a:r>
              <a:rPr lang="pt-BR" altLang="pt-BR" dirty="0">
                <a:latin typeface="+mj-lt"/>
              </a:rPr>
              <a:t>e </a:t>
            </a:r>
            <a:r>
              <a:rPr lang="pt-BR" altLang="pt-BR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toUpperCase</a:t>
            </a:r>
            <a:r>
              <a:rPr lang="pt-BR" altLang="pt-BR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pt-BR" altLang="pt-BR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22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FD55-29BE-4819-B84B-65CD071E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String5.html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B2274B-52C6-382B-D263-363A47B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2413E7-168C-742F-1C4A-693CB99C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9" y="1144587"/>
            <a:ext cx="6267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FBFF0-64B6-497B-9062-0D821C72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\n no </a:t>
            </a:r>
            <a:r>
              <a:rPr lang="pt-BR" dirty="0" err="1"/>
              <a:t>alert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A33F4-6CB8-4EEC-A454-10A46721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\n (contra barra n) é usado para quebra de linha no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23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26FF-D12E-4ADD-AF0E-B5385FD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length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E6309-4D70-4C49-9E3F-F3AD0DE2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length</a:t>
            </a:r>
            <a:r>
              <a:rPr lang="pt-BR" dirty="0"/>
              <a:t> retorna o tamanho de uma </a:t>
            </a:r>
            <a:r>
              <a:rPr lang="pt-BR" dirty="0" err="1"/>
              <a:t>string</a:t>
            </a:r>
            <a:r>
              <a:rPr lang="pt-BR" dirty="0"/>
              <a:t> incluindo os espaços em branco.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01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C772-D612-4E43-AADC-09030CE4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String1.html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DC9A3C-74F9-4CAC-A2EF-D9870A25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40D017-4A1C-84F2-DA15-549740D5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205"/>
            <a:ext cx="6324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6FF5-F4C5-4DFB-B157-7BC6555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colchetes []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75A88-6513-4672-8615-8232B9DD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o uso do colchetes é possível retornar qualquer caractere de uma </a:t>
            </a:r>
            <a:r>
              <a:rPr lang="pt-BR" dirty="0" err="1"/>
              <a:t>string</a:t>
            </a:r>
            <a:r>
              <a:rPr lang="pt-BR" dirty="0"/>
              <a:t>. Basta colocar [] (no final do nome da variável) .</a:t>
            </a:r>
          </a:p>
          <a:p>
            <a:r>
              <a:rPr lang="pt-BR" dirty="0"/>
              <a:t>Dentro do colchetes deve-se colocar o número (índice) do caractere que desejado. </a:t>
            </a:r>
          </a:p>
          <a:p>
            <a:r>
              <a:rPr lang="pt-BR" dirty="0"/>
              <a:t>O primeiro número (índice) do caractere de uma </a:t>
            </a:r>
            <a:r>
              <a:rPr lang="pt-BR" dirty="0" err="1"/>
              <a:t>string</a:t>
            </a:r>
            <a:r>
              <a:rPr lang="pt-BR" dirty="0"/>
              <a:t> sempre é 0 (zero).</a:t>
            </a:r>
          </a:p>
          <a:p>
            <a:r>
              <a:rPr lang="pt-BR" dirty="0"/>
              <a:t>Sendo assim, o último caractere sempre será o tamanho da </a:t>
            </a:r>
            <a:r>
              <a:rPr lang="pt-BR" dirty="0" err="1"/>
              <a:t>string</a:t>
            </a:r>
            <a:r>
              <a:rPr lang="pt-BR" dirty="0"/>
              <a:t> subtraído de 1. </a:t>
            </a:r>
          </a:p>
        </p:txBody>
      </p:sp>
    </p:spTree>
    <p:extLst>
      <p:ext uri="{BB962C8B-B14F-4D97-AF65-F5344CB8AC3E}">
        <p14:creationId xmlns:p14="http://schemas.microsoft.com/office/powerpoint/2010/main" val="290102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AC8C-A0ED-4C4D-8E27-C70A33A1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String2.html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EB3B5C-842A-D1A1-E10A-64ABF4A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9C21B2-D307-4842-9FE2-A0938942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2" y="1288220"/>
            <a:ext cx="6419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FD83-3E07-46B4-8738-66529A9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indexOf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76C73-8D89-45B5-BD0D-CB9E74AE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 uma </a:t>
            </a:r>
            <a:r>
              <a:rPr lang="pt-BR" dirty="0" err="1"/>
              <a:t>substring</a:t>
            </a:r>
            <a:r>
              <a:rPr lang="pt-BR" dirty="0"/>
              <a:t> dentro de uma </a:t>
            </a:r>
            <a:r>
              <a:rPr lang="pt-BR" dirty="0" err="1"/>
              <a:t>string</a:t>
            </a:r>
            <a:r>
              <a:rPr lang="pt-BR" dirty="0"/>
              <a:t> e a extrai passando em qual número (índice) a </a:t>
            </a:r>
            <a:r>
              <a:rPr lang="pt-BR" dirty="0" err="1"/>
              <a:t>substring</a:t>
            </a:r>
            <a:r>
              <a:rPr lang="pt-BR" dirty="0"/>
              <a:t> foi encontrada. </a:t>
            </a:r>
          </a:p>
          <a:p>
            <a:r>
              <a:rPr lang="pt-BR" dirty="0"/>
              <a:t>Caso a </a:t>
            </a:r>
            <a:r>
              <a:rPr lang="pt-BR" dirty="0" err="1"/>
              <a:t>substring</a:t>
            </a:r>
            <a:r>
              <a:rPr lang="pt-BR" dirty="0"/>
              <a:t> não for encontrada é retornado o valor -1.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2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F6FDE-D579-4267-A2B0-EB37E403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String3.html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30BDCCD-8238-4BF1-F2F5-D7AC71C5B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7638"/>
            <a:ext cx="6336704" cy="5145731"/>
          </a:xfrm>
        </p:spPr>
      </p:pic>
    </p:spTree>
    <p:extLst>
      <p:ext uri="{BB962C8B-B14F-4D97-AF65-F5344CB8AC3E}">
        <p14:creationId xmlns:p14="http://schemas.microsoft.com/office/powerpoint/2010/main" val="412606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1BC5D-57A7-47A6-BB38-158544B6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slice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93378-EF22-4200-9D02-850712C8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Extrai uma parte de uma </a:t>
            </a:r>
            <a:r>
              <a:rPr lang="pt-BR" dirty="0" err="1"/>
              <a:t>string</a:t>
            </a:r>
            <a:r>
              <a:rPr lang="pt-BR" dirty="0"/>
              <a:t> e retorna como uma nova </a:t>
            </a:r>
            <a:r>
              <a:rPr lang="pt-BR" dirty="0" err="1"/>
              <a:t>string</a:t>
            </a:r>
            <a:r>
              <a:rPr lang="pt-BR" dirty="0"/>
              <a:t>, sem modificar a </a:t>
            </a:r>
            <a:r>
              <a:rPr lang="pt-BR" dirty="0" err="1"/>
              <a:t>string</a:t>
            </a:r>
            <a:r>
              <a:rPr lang="pt-BR" dirty="0"/>
              <a:t> original.</a:t>
            </a:r>
          </a:p>
          <a:p>
            <a:r>
              <a:rPr lang="pt-BR" dirty="0"/>
              <a:t>O </a:t>
            </a:r>
            <a:r>
              <a:rPr lang="pt-BR" dirty="0" err="1"/>
              <a:t>slice</a:t>
            </a:r>
            <a:r>
              <a:rPr lang="pt-BR" dirty="0"/>
              <a:t> pode ser usado passando 2 valores dentro dos parênteses separados por virgula ou passando 1 valor dentro do parênteses. </a:t>
            </a:r>
          </a:p>
        </p:txBody>
      </p:sp>
    </p:spTree>
    <p:extLst>
      <p:ext uri="{BB962C8B-B14F-4D97-AF65-F5344CB8AC3E}">
        <p14:creationId xmlns:p14="http://schemas.microsoft.com/office/powerpoint/2010/main" val="1966261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9A081E7FA601409CED28D30FA75D55" ma:contentTypeVersion="3" ma:contentTypeDescription="Crie um novo documento." ma:contentTypeScope="" ma:versionID="85396bd792832f28864bfead2c6bc8c6">
  <xsd:schema xmlns:xsd="http://www.w3.org/2001/XMLSchema" xmlns:xs="http://www.w3.org/2001/XMLSchema" xmlns:p="http://schemas.microsoft.com/office/2006/metadata/properties" xmlns:ns2="1a76fb14-76f3-4f3d-8db4-cccfec2ef311" targetNamespace="http://schemas.microsoft.com/office/2006/metadata/properties" ma:root="true" ma:fieldsID="2bca10eff2665c7adc7b2438924a268c" ns2:_="">
    <xsd:import namespace="1a76fb14-76f3-4f3d-8db4-cccfec2ef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76fb14-76f3-4f3d-8db4-cccfec2ef3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8A361B-9E86-4CE5-991B-3F5FA4071EDE}"/>
</file>

<file path=customXml/itemProps2.xml><?xml version="1.0" encoding="utf-8"?>
<ds:datastoreItem xmlns:ds="http://schemas.openxmlformats.org/officeDocument/2006/customXml" ds:itemID="{804029C3-71A9-4F00-B68A-350BD052167A}"/>
</file>

<file path=customXml/itemProps3.xml><?xml version="1.0" encoding="utf-8"?>
<ds:datastoreItem xmlns:ds="http://schemas.openxmlformats.org/officeDocument/2006/customXml" ds:itemID="{17BA968D-75B9-4402-9A40-0987DC6A42C0}"/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244</Words>
  <Application>Microsoft Office PowerPoint</Application>
  <PresentationFormat>Apresentação na tela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Strings em JavaScript</vt:lpstr>
      <vt:lpstr>Uso de \n no alert</vt:lpstr>
      <vt:lpstr>Propriedade length</vt:lpstr>
      <vt:lpstr>String1.html</vt:lpstr>
      <vt:lpstr>Notação colchetes []</vt:lpstr>
      <vt:lpstr>String2.html</vt:lpstr>
      <vt:lpstr>Método indexOf()</vt:lpstr>
      <vt:lpstr>String3.html</vt:lpstr>
      <vt:lpstr>Método slice()</vt:lpstr>
      <vt:lpstr>String4.html</vt:lpstr>
      <vt:lpstr>Os métodos toLowerCase()  e toUpperCase() </vt:lpstr>
      <vt:lpstr>String5.html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JavaScript</dc:title>
  <dc:creator>Rosana Regia Gomes Marcelino</dc:creator>
  <cp:lastModifiedBy>ROSANA REGIA GOMES MARCELINO</cp:lastModifiedBy>
  <cp:revision>52</cp:revision>
  <dcterms:created xsi:type="dcterms:W3CDTF">2020-10-20T15:09:14Z</dcterms:created>
  <dcterms:modified xsi:type="dcterms:W3CDTF">2023-08-22T19:24:39Z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0x010100549A081E7FA601409CED28D30FA75D55</vt:lpwstr>
  </property>
</Properties>
</file>