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12E0D-A7B8-4894-871B-6E97641C9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AC03CE-05AF-497E-A45A-EE72210A4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6AD73-71E8-48B2-893D-B5041666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3D1E8B-7B26-4D12-BF54-9BD3096B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3A24EC-0650-4A98-8FA1-7B4DD6EF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57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7B40C-FCC7-44EC-835F-5915BA7E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A829DA-4443-4F21-9FCF-587A5A889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12999-4804-4B1A-B9CE-482BE4B6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E6C5E1-FCB6-4DF9-A7C1-9A768284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560581-9792-45A9-B2DB-CC2381C7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12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8D083-61C7-446C-A285-EE0E48730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D960A1-05C0-49A7-AA8F-3F2F89A55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4478EA-F9D8-4377-A4A6-F805FA3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B6915B-A562-4412-ADFE-82C4BC81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8CB51-9D6F-406D-B28C-0FFB1DBE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9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2930A-B5EA-4A04-82FA-E52F7443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8D07B-D7C0-4E6C-B7ED-07A45EDA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7F329-573D-4723-A21F-051F353F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CAFE1-3668-4739-AB55-4B3D1971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B4B40-5891-45D7-A7EE-57C4DC8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50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A85FA-6671-4B8D-AD26-DA98CF46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60BAE-94C7-4E70-BD85-DA3B8CA6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6E5FC8-DC3D-4EB0-9C90-F2BF16DB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24D477-0719-4EF1-B84F-A08A617F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1CD01-7C8C-44F2-B3AA-4D573CB7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9E67-94CC-41F8-8DB5-38C7347B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8DC64-3D32-45CC-82BB-4DB4110E0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7C7E90-7AC7-4B61-AE67-B7EE63E75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6B26AD-8662-4C18-A123-A6C96DCD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FB1FE4-5E73-437E-AE60-3E70B0E7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C606C-4853-463F-890F-E39406F5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94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ADC63-C20F-462A-8E44-6C6E451D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D5E6F8-046D-4062-B5DE-CD2027E8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82C85-582B-4BB6-8A0D-891BF38B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60987F-0A18-4A24-BA98-75B9DC1F1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61FD2E-6CBB-4F8C-8BFE-1D9A2FAAD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64D4A2-074E-4312-9024-7F0A40F9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1A5C29-3B58-44A3-A605-AC67E706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1571A6-3852-4EFD-8EB2-6755CD72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1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87572-580D-4991-B6FF-9EE8F7DA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C1E6F4-153A-45E3-B984-3524CAF2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B31D53-F39A-42CC-98CC-2151BB27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A9B134-10EF-4847-9CD1-827BED7D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2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C99174-B646-4760-AC64-DA0D61FC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2DC123-6D7A-4E52-A095-8438790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89415B-A9D9-4DD9-A6BF-ADC2D508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11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CB01E-73B0-4C62-8016-D77188BB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3294A-0985-4E16-9277-AA601661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BA9CAC-CEE2-40C7-BC3C-37631BD8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0A19B-0339-4D29-A63C-FACC935F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424066-51AD-4768-BB78-F9101189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50993D-ACFD-43D1-A198-5044B4DA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24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2EE3E-E4F5-41D7-959D-7B2A7A57A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AAB1892-7F90-4E22-90D9-FDF00BC39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8056E7-057F-411F-969F-B1813A80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11050D-DB70-48F5-B6A6-0F125B23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7A76F5-8450-4A39-A024-C9AE3B2E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DFB4C9-092B-4F92-82D3-701A15F6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20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8EA64-4FE5-4FBC-B402-CC0A06B1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99DD98-79E3-4046-9F9C-70868123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BF571-FD18-429D-9FB8-DE44F9DF2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082FC-A2E9-4046-A01F-C06FEB3038F4}" type="datetimeFigureOut">
              <a:rPr lang="pt-BR" smtClean="0"/>
              <a:t>24/04/2021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71D240-EE2B-44D2-A321-1671DE377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51E9A-5CE4-4E8E-92B0-81ADFEF95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8A81-DB60-4D41-93F5-8247DFF09D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2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BD0901A-B495-466E-B371-2BC7C519DAB2}"/>
              </a:ext>
            </a:extLst>
          </p:cNvPr>
          <p:cNvSpPr/>
          <p:nvPr/>
        </p:nvSpPr>
        <p:spPr>
          <a:xfrm>
            <a:off x="3767135" y="1797956"/>
            <a:ext cx="2419730" cy="785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SalesOrderHeader</a:t>
            </a:r>
          </a:p>
          <a:p>
            <a:r>
              <a:rPr lang="pt-BR" sz="1400" dirty="0">
                <a:solidFill>
                  <a:schemeClr val="bg1"/>
                </a:solidFill>
              </a:rPr>
              <a:t>PK : SalesOrderID</a:t>
            </a:r>
          </a:p>
          <a:p>
            <a:r>
              <a:rPr lang="pt-BR" sz="1400" dirty="0">
                <a:solidFill>
                  <a:schemeClr val="bg1"/>
                </a:solidFill>
              </a:rPr>
              <a:t>FK: CustomerID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BB280CE-E7AF-49EB-BD0F-BC077324B7BD}"/>
              </a:ext>
            </a:extLst>
          </p:cNvPr>
          <p:cNvSpPr/>
          <p:nvPr/>
        </p:nvSpPr>
        <p:spPr>
          <a:xfrm>
            <a:off x="374361" y="1585356"/>
            <a:ext cx="1495847" cy="62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</a:t>
            </a:r>
            <a:r>
              <a:rPr lang="en-US" sz="1400" dirty="0">
                <a:solidFill>
                  <a:schemeClr val="bg1"/>
                </a:solidFill>
              </a:rPr>
              <a:t>Customer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PK: CustomerID</a:t>
            </a:r>
          </a:p>
          <a:p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4B7A95F-C2AD-4A6F-B5AB-468B195627FE}"/>
              </a:ext>
            </a:extLst>
          </p:cNvPr>
          <p:cNvSpPr/>
          <p:nvPr/>
        </p:nvSpPr>
        <p:spPr>
          <a:xfrm>
            <a:off x="1367154" y="2622632"/>
            <a:ext cx="2095138" cy="863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</a:t>
            </a:r>
            <a:r>
              <a:rPr lang="en-US" sz="1400" dirty="0">
                <a:solidFill>
                  <a:schemeClr val="bg1"/>
                </a:solidFill>
              </a:rPr>
              <a:t>CustomerAddress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PK: CustomerID e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AddressID</a:t>
            </a:r>
            <a:endParaRPr lang="pt-BR" sz="1400" dirty="0">
              <a:solidFill>
                <a:schemeClr val="bg1"/>
              </a:solidFill>
            </a:endParaRPr>
          </a:p>
          <a:p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FFCD62F7-166A-42C7-B605-422E546DA49B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821826" y="2509269"/>
            <a:ext cx="845786" cy="24486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21F9E63-0C72-4EF5-BACF-88C4A014E188}"/>
              </a:ext>
            </a:extLst>
          </p:cNvPr>
          <p:cNvSpPr/>
          <p:nvPr/>
        </p:nvSpPr>
        <p:spPr>
          <a:xfrm>
            <a:off x="321078" y="3981535"/>
            <a:ext cx="1495847" cy="623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Tab: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PK: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AddressID</a:t>
            </a:r>
            <a:endParaRPr lang="pt-BR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400" dirty="0">
              <a:solidFill>
                <a:schemeClr val="bg1"/>
              </a:solidFill>
            </a:endParaRP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3C5E5104-1B8E-439D-AEFA-577AA1AC9C1E}"/>
              </a:ext>
            </a:extLst>
          </p:cNvPr>
          <p:cNvCxnSpPr>
            <a:cxnSpLocks/>
            <a:stCxn id="8" idx="1"/>
            <a:endCxn id="16" idx="0"/>
          </p:cNvCxnSpPr>
          <p:nvPr/>
        </p:nvCxnSpPr>
        <p:spPr>
          <a:xfrm rot="10800000" flipV="1">
            <a:off x="1069002" y="3054597"/>
            <a:ext cx="298152" cy="92693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7FF81AE8-0867-4AFB-AD2D-C78714FCC154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3462292" y="2190666"/>
            <a:ext cx="304843" cy="86393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A150A65-E3CF-4085-BA17-4349310C228F}"/>
              </a:ext>
            </a:extLst>
          </p:cNvPr>
          <p:cNvSpPr/>
          <p:nvPr/>
        </p:nvSpPr>
        <p:spPr>
          <a:xfrm>
            <a:off x="3760444" y="3215923"/>
            <a:ext cx="2419730" cy="9346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SalesOrderDetail</a:t>
            </a:r>
          </a:p>
          <a:p>
            <a:r>
              <a:rPr lang="pt-BR" sz="1400" dirty="0">
                <a:solidFill>
                  <a:schemeClr val="bg1"/>
                </a:solidFill>
              </a:rPr>
              <a:t>PK : SalesOrderID e SalesOrderDetailID</a:t>
            </a:r>
          </a:p>
          <a:p>
            <a:r>
              <a:rPr lang="pt-BR" sz="1400" dirty="0">
                <a:solidFill>
                  <a:schemeClr val="bg1"/>
                </a:solidFill>
              </a:rPr>
              <a:t>FK: SalesOrderDetailID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88F78639-A775-465A-8397-1B390A441FCC}"/>
              </a:ext>
            </a:extLst>
          </p:cNvPr>
          <p:cNvCxnSpPr>
            <a:cxnSpLocks/>
            <a:stCxn id="43" idx="0"/>
            <a:endCxn id="6" idx="2"/>
          </p:cNvCxnSpPr>
          <p:nvPr/>
        </p:nvCxnSpPr>
        <p:spPr>
          <a:xfrm rot="5400000" flipH="1" flipV="1">
            <a:off x="4657380" y="2896304"/>
            <a:ext cx="632548" cy="66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8CF14225-C724-42F2-B37D-12521078516B}"/>
              </a:ext>
            </a:extLst>
          </p:cNvPr>
          <p:cNvSpPr/>
          <p:nvPr/>
        </p:nvSpPr>
        <p:spPr>
          <a:xfrm>
            <a:off x="6478326" y="4108097"/>
            <a:ext cx="2095138" cy="863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</a:t>
            </a:r>
            <a:r>
              <a:rPr lang="en-US" sz="1400" dirty="0">
                <a:solidFill>
                  <a:schemeClr val="bg1"/>
                </a:solidFill>
              </a:rPr>
              <a:t>Product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PK: ProductID</a:t>
            </a:r>
          </a:p>
          <a:p>
            <a:r>
              <a:rPr lang="pt-BR" sz="1400" dirty="0">
                <a:solidFill>
                  <a:schemeClr val="bg1"/>
                </a:solidFill>
              </a:rPr>
              <a:t>FK: ProductCategoryID e ProductModelID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EE93D02E-CCC4-4711-84C3-397A254DDCAE}"/>
              </a:ext>
            </a:extLst>
          </p:cNvPr>
          <p:cNvCxnSpPr>
            <a:cxnSpLocks/>
            <a:stCxn id="48" idx="1"/>
            <a:endCxn id="43" idx="3"/>
          </p:cNvCxnSpPr>
          <p:nvPr/>
        </p:nvCxnSpPr>
        <p:spPr>
          <a:xfrm rot="10800000">
            <a:off x="6180174" y="3683226"/>
            <a:ext cx="298152" cy="8568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17EAF028-BCB9-45A9-A6FA-BF2DA88FCA2F}"/>
              </a:ext>
            </a:extLst>
          </p:cNvPr>
          <p:cNvSpPr/>
          <p:nvPr/>
        </p:nvSpPr>
        <p:spPr>
          <a:xfrm>
            <a:off x="7720156" y="5537260"/>
            <a:ext cx="2095138" cy="863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</a:t>
            </a:r>
            <a:r>
              <a:rPr lang="en-US" sz="1400" dirty="0">
                <a:solidFill>
                  <a:schemeClr val="bg1"/>
                </a:solidFill>
              </a:rPr>
              <a:t>ProductCategory</a:t>
            </a:r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PK : ProductCategoryID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33B64A8E-55A8-4C2B-AAD6-60B77D9C5BC8}"/>
              </a:ext>
            </a:extLst>
          </p:cNvPr>
          <p:cNvCxnSpPr>
            <a:cxnSpLocks/>
            <a:stCxn id="48" idx="2"/>
            <a:endCxn id="52" idx="1"/>
          </p:cNvCxnSpPr>
          <p:nvPr/>
        </p:nvCxnSpPr>
        <p:spPr>
          <a:xfrm rot="16200000" flipH="1">
            <a:off x="7124426" y="5373495"/>
            <a:ext cx="997198" cy="1942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A553F14F-F0FE-441C-9920-E60A11171D03}"/>
              </a:ext>
            </a:extLst>
          </p:cNvPr>
          <p:cNvSpPr/>
          <p:nvPr/>
        </p:nvSpPr>
        <p:spPr>
          <a:xfrm>
            <a:off x="8890266" y="78633"/>
            <a:ext cx="2240741" cy="863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ProductDescription</a:t>
            </a:r>
          </a:p>
          <a:p>
            <a:r>
              <a:rPr lang="pt-BR" sz="1400" dirty="0">
                <a:solidFill>
                  <a:schemeClr val="bg1"/>
                </a:solidFill>
              </a:rPr>
              <a:t>PK : ProductDescriptionID</a:t>
            </a:r>
          </a:p>
        </p:txBody>
      </p: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D7A5576E-4D07-4DE2-A140-5BCF1E7C6980}"/>
              </a:ext>
            </a:extLst>
          </p:cNvPr>
          <p:cNvCxnSpPr>
            <a:cxnSpLocks/>
            <a:stCxn id="91" idx="1"/>
            <a:endCxn id="48" idx="0"/>
          </p:cNvCxnSpPr>
          <p:nvPr/>
        </p:nvCxnSpPr>
        <p:spPr>
          <a:xfrm rot="10800000" flipV="1">
            <a:off x="7525896" y="3110899"/>
            <a:ext cx="232049" cy="9971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BA164112-E085-4311-A853-5C0C1C3B6320}"/>
              </a:ext>
            </a:extLst>
          </p:cNvPr>
          <p:cNvSpPr/>
          <p:nvPr/>
        </p:nvSpPr>
        <p:spPr>
          <a:xfrm>
            <a:off x="8908484" y="1326735"/>
            <a:ext cx="3045123" cy="863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ProductModelProductDescription</a:t>
            </a:r>
          </a:p>
          <a:p>
            <a:r>
              <a:rPr lang="pt-BR" sz="1400" dirty="0">
                <a:solidFill>
                  <a:schemeClr val="bg1"/>
                </a:solidFill>
              </a:rPr>
              <a:t>PK : ProductModelID, Culture e ProductDescriptionID</a:t>
            </a:r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CF4490D4-A257-4D90-8702-C421AD8FDC92}"/>
              </a:ext>
            </a:extLst>
          </p:cNvPr>
          <p:cNvSpPr/>
          <p:nvPr/>
        </p:nvSpPr>
        <p:spPr>
          <a:xfrm>
            <a:off x="7757944" y="2678934"/>
            <a:ext cx="2240741" cy="863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bg1"/>
                </a:solidFill>
              </a:rPr>
              <a:t>Tab: ProductModel</a:t>
            </a:r>
          </a:p>
          <a:p>
            <a:r>
              <a:rPr lang="pt-BR" sz="1400" dirty="0">
                <a:solidFill>
                  <a:schemeClr val="bg1"/>
                </a:solidFill>
              </a:rPr>
              <a:t>PK : ProductModelID</a:t>
            </a:r>
          </a:p>
        </p:txBody>
      </p: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EB41FB62-A805-4D9F-9E9E-A3593362492A}"/>
              </a:ext>
            </a:extLst>
          </p:cNvPr>
          <p:cNvCxnSpPr>
            <a:cxnSpLocks/>
            <a:stCxn id="90" idx="0"/>
            <a:endCxn id="78" idx="2"/>
          </p:cNvCxnSpPr>
          <p:nvPr/>
        </p:nvCxnSpPr>
        <p:spPr>
          <a:xfrm rot="16200000" flipV="1">
            <a:off x="10028756" y="924444"/>
            <a:ext cx="384172" cy="42040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do 94">
            <a:extLst>
              <a:ext uri="{FF2B5EF4-FFF2-40B4-BE49-F238E27FC236}">
                <a16:creationId xmlns:a16="http://schemas.microsoft.com/office/drawing/2014/main" id="{BC835019-9BBB-4892-A300-F3BDC6848993}"/>
              </a:ext>
            </a:extLst>
          </p:cNvPr>
          <p:cNvCxnSpPr>
            <a:cxnSpLocks/>
            <a:stCxn id="91" idx="3"/>
            <a:endCxn id="90" idx="2"/>
          </p:cNvCxnSpPr>
          <p:nvPr/>
        </p:nvCxnSpPr>
        <p:spPr>
          <a:xfrm flipV="1">
            <a:off x="9998685" y="2190665"/>
            <a:ext cx="432361" cy="92023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96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Queiroz</dc:creator>
  <cp:lastModifiedBy>Igor Queiroz</cp:lastModifiedBy>
  <cp:revision>6</cp:revision>
  <dcterms:created xsi:type="dcterms:W3CDTF">2021-04-24T19:56:11Z</dcterms:created>
  <dcterms:modified xsi:type="dcterms:W3CDTF">2021-04-24T20:53:08Z</dcterms:modified>
</cp:coreProperties>
</file>