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0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C3C8E-2EF6-47FB-BFA8-08964EAE769B}" v="2" dt="2020-12-14T12:14:59.835"/>
    <p1510:client id="{1AB33D02-780D-4A2A-B848-68CEFC4B9800}" v="1" dt="2020-12-14T13:56:38.593"/>
    <p1510:client id="{CC92C2DB-086E-4473-B363-BF941A7549F8}" v="33" dt="2020-12-14T12:43:35.5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D71D6-2A32-4794-8D2F-909267C15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0E0D66-66A0-4E90-AC81-5260406B2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3DC3381-13F0-49F7-A9D6-4CD795CD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725C-0BCA-4247-9B8B-2A2CBCA29B65}" type="datetimeFigureOut">
              <a:rPr lang="pt-PT" smtClean="0"/>
              <a:t>14/12/2020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DAC6490-9AD6-4C6D-8B78-7F9AB987D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100D319-B172-4148-A1FE-A572BA71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7665-AE23-4C30-80EB-9AE7F5E6E8F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447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89BFF-34DB-4A92-A0B0-EEF466A76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A80BEA9-108D-44D7-B61D-C6BC5701F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E9C16C9-F32C-4990-A66D-4FC474A0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725C-0BCA-4247-9B8B-2A2CBCA29B65}" type="datetimeFigureOut">
              <a:rPr lang="pt-PT" smtClean="0"/>
              <a:t>14/12/2020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5280D35-503B-4BCF-8EB5-0DE4975D3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916FF48-74BE-4BAF-A694-673083D4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7665-AE23-4C30-80EB-9AE7F5E6E8F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548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63BBAC-F1C2-4D99-9747-1E39DAF72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8A1FB82-A9BC-4764-A1B2-BCEDF792E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5464D4F-14CF-4187-9BF7-04C1F51E6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725C-0BCA-4247-9B8B-2A2CBCA29B65}" type="datetimeFigureOut">
              <a:rPr lang="pt-PT" smtClean="0"/>
              <a:t>14/12/2020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E165DA7-0DBC-43CF-9774-1C5E527AA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881383F-5A9B-458B-BAA9-26553254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7665-AE23-4C30-80EB-9AE7F5E6E8F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328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AF9D1-C6C1-455B-956A-AC494E770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E368AC6-9072-46D1-8FEF-4D6F8E175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AC61126-8B6F-484E-B461-BA69AF1D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725C-0BCA-4247-9B8B-2A2CBCA29B65}" type="datetimeFigureOut">
              <a:rPr lang="pt-PT" smtClean="0"/>
              <a:t>14/12/2020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99AF39B-80AF-47AE-8862-73FE29A7C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BE7BE09-7A4A-4094-8383-629FA651B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7665-AE23-4C30-80EB-9AE7F5E6E8F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4861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2AEC5-D837-4BDB-8EC0-E1DBB2097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15902A3-A907-41FB-A1C2-C2F23C218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9CD1DAA-BABA-4F81-B01A-FCF1B438C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725C-0BCA-4247-9B8B-2A2CBCA29B65}" type="datetimeFigureOut">
              <a:rPr lang="pt-PT" smtClean="0"/>
              <a:t>14/12/2020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AA6EF86-EA0C-4AFF-9B5A-9A38FDF22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C49C999-4F28-4E67-9ACF-C6F2E98F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7665-AE23-4C30-80EB-9AE7F5E6E8F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800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01D63-3899-436E-98D9-D1099DE9A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B496D72-5FB4-44BA-B0BA-579F1829C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397AF98-1FE8-45D7-A133-C2C733B65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B0EA21A-5371-4385-8D04-041F7E8E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725C-0BCA-4247-9B8B-2A2CBCA29B65}" type="datetimeFigureOut">
              <a:rPr lang="pt-PT" smtClean="0"/>
              <a:t>14/12/2020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36D7DC3-4733-46C1-9644-5DA08DB40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8D8BB43-FAE0-4E88-A191-637CB4528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7665-AE23-4C30-80EB-9AE7F5E6E8F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946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1FF2D9-CF6D-44BA-A7C5-4D26524B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5DB1707-5F5C-4BFD-B3F7-ADC3100D0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3C6A261-7DA3-4D03-BF47-971403679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504E9FD3-8000-44BB-A01C-362A5D41D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5DE941F-00E5-47BF-BAE3-B7E2A3784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5C30B8FD-8D42-400F-8C27-5CA6C334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725C-0BCA-4247-9B8B-2A2CBCA29B65}" type="datetimeFigureOut">
              <a:rPr lang="pt-PT" smtClean="0"/>
              <a:t>14/12/2020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04BC5CD-EEFC-45E4-B070-A91B401E6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B81A1A75-A326-43D4-BDE6-D4245A2D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7665-AE23-4C30-80EB-9AE7F5E6E8F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380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D5F9E-1D92-40A1-8ABB-DA35AA57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599006B-84D9-4268-BF79-B4A4CFCFD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725C-0BCA-4247-9B8B-2A2CBCA29B65}" type="datetimeFigureOut">
              <a:rPr lang="pt-PT" smtClean="0"/>
              <a:t>14/12/2020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8C3A655-D631-40FE-9D79-82D4312A7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7B475CE-6188-4F5C-B1DE-A76BC8FB5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7665-AE23-4C30-80EB-9AE7F5E6E8F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22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709C664-DA5A-46A5-9C73-2D88BEF77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725C-0BCA-4247-9B8B-2A2CBCA29B65}" type="datetimeFigureOut">
              <a:rPr lang="pt-PT" smtClean="0"/>
              <a:t>14/12/2020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AB6A3C78-3203-4A5E-9E3E-3F1A02390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7586F36-B8C9-4784-85A6-4CEFAFE3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7665-AE23-4C30-80EB-9AE7F5E6E8F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363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0540D-0816-482A-ABF8-9FE34D86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F2490D7-5E5B-4FDF-8EA1-0749F457D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A7954DC-870E-42E2-830E-10756F606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05E8AA7-392A-412A-AFAA-02A35FD7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725C-0BCA-4247-9B8B-2A2CBCA29B65}" type="datetimeFigureOut">
              <a:rPr lang="pt-PT" smtClean="0"/>
              <a:t>14/12/2020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65A5919-7057-4844-A325-D0611DBAB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6CF31B0-AC6F-40D1-A1EB-B6803C2A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7665-AE23-4C30-80EB-9AE7F5E6E8F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28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6DC9C-1809-4E9A-A4E6-A1A7457F1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43727B1-BBF7-4B64-B571-9ED267765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31FDBCE-AF71-4D1A-A1C1-A33556B17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7C4C272-1D84-4BDA-AC8A-A4758204C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725C-0BCA-4247-9B8B-2A2CBCA29B65}" type="datetimeFigureOut">
              <a:rPr lang="pt-PT" smtClean="0"/>
              <a:t>14/12/2020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A094E0D-B0E3-4C12-B808-3EF884649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9F66D3F-D627-4D46-8134-16045BC7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7665-AE23-4C30-80EB-9AE7F5E6E8F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648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4EF0CBE-948E-46C7-87C4-D60E6F76D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F698A42-034C-4060-8B0C-940CA0ADB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770A3DF-9896-4C39-815A-11CF5C89C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E725C-0BCA-4247-9B8B-2A2CBCA29B65}" type="datetimeFigureOut">
              <a:rPr lang="pt-PT" smtClean="0"/>
              <a:t>14/12/2020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EFCCF2F-7B59-4948-B17D-EA188526D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290DB05-8A35-4C8E-92EC-7803BEFCE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57665-AE23-4C30-80EB-9AE7F5E6E8F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465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m suspenso, mão, fotografia, pequeno&#10;&#10;Descrição gerada automaticamente">
            <a:extLst>
              <a:ext uri="{FF2B5EF4-FFF2-40B4-BE49-F238E27FC236}">
                <a16:creationId xmlns:a16="http://schemas.microsoft.com/office/drawing/2014/main" id="{56F5B123-CBC5-47E3-9156-F3003CBABF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1" b="4971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8" name="Imagem 7" descr="Image result for ua logo png">
            <a:extLst>
              <a:ext uri="{FF2B5EF4-FFF2-40B4-BE49-F238E27FC236}">
                <a16:creationId xmlns:a16="http://schemas.microsoft.com/office/drawing/2014/main" id="{27A19635-15AB-4E54-A854-2507495883CB}"/>
              </a:ext>
            </a:extLst>
          </p:cNvPr>
          <p:cNvPicPr/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" y="237605"/>
            <a:ext cx="1501775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0218C57D-94AB-48EC-ABC8-B5EE54499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2601468"/>
            <a:ext cx="10058400" cy="1655063"/>
          </a:xfrm>
        </p:spPr>
        <p:txBody>
          <a:bodyPr anchor="ctr">
            <a:normAutofit/>
          </a:bodyPr>
          <a:lstStyle/>
          <a:p>
            <a:pPr algn="ctr"/>
            <a:r>
              <a:rPr lang="pt-PT" sz="5000" b="1" cap="all" spc="200" dirty="0">
                <a:latin typeface="Calibri" panose="020F0502020204030204" pitchFamily="34" charset="0"/>
                <a:cs typeface="Times New Roman" panose="02020603050405020304" pitchFamily="18" charset="0"/>
              </a:rPr>
              <a:t>VISUALIZAÇÃO DE moléculas e átomos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0BF77DE-F033-4334-8D51-91875B646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24321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tabLst>
                <a:tab pos="2700020" algn="ctr"/>
                <a:tab pos="5400040" algn="r"/>
              </a:tabLst>
            </a:pP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47053 Computação Visual</a:t>
            </a:r>
          </a:p>
          <a:p>
            <a:pPr algn="ctr">
              <a:lnSpc>
                <a:spcPct val="100000"/>
              </a:lnSpc>
              <a:tabLst>
                <a:tab pos="2700020" algn="ctr"/>
                <a:tab pos="5400040" algn="r"/>
              </a:tabLst>
            </a:pP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Metrado Integrado em Engenharia de Computadores e Telemática</a:t>
            </a:r>
          </a:p>
          <a:p>
            <a:pPr algn="ctr">
              <a:lnSpc>
                <a:spcPct val="100000"/>
              </a:lnSpc>
              <a:tabLst>
                <a:tab pos="2700020" algn="ctr"/>
                <a:tab pos="5400040" algn="r"/>
              </a:tabLst>
            </a:pP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2020-2021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42C09B0C-F3C5-413A-ACC3-581E212121F1}"/>
              </a:ext>
            </a:extLst>
          </p:cNvPr>
          <p:cNvSpPr txBox="1">
            <a:spLocks/>
          </p:cNvSpPr>
          <p:nvPr/>
        </p:nvSpPr>
        <p:spPr>
          <a:xfrm>
            <a:off x="3573087" y="6438670"/>
            <a:ext cx="5112327" cy="342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tabLst>
                <a:tab pos="2700020" algn="ctr"/>
                <a:tab pos="5400040" algn="r"/>
              </a:tabLst>
            </a:pPr>
            <a:r>
              <a:rPr lang="pt-PT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RENATO VALENTE </a:t>
            </a:r>
            <a:r>
              <a:rPr lang="pt-PT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(89077</a:t>
            </a:r>
            <a:r>
              <a:rPr lang="pt-PT" sz="11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pt-PT" sz="14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• </a:t>
            </a:r>
            <a:r>
              <a:rPr lang="pt-PT" sz="1400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rita</a:t>
            </a:r>
            <a:r>
              <a:rPr lang="pt-PT" sz="14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amante </a:t>
            </a:r>
            <a:r>
              <a:rPr lang="pt-PT" sz="11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(89264)</a:t>
            </a:r>
            <a:endParaRPr lang="pt-PT" sz="14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92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m suspenso, mão, fotografia, pequeno&#10;&#10;Descrição gerada automaticamente">
            <a:extLst>
              <a:ext uri="{FF2B5EF4-FFF2-40B4-BE49-F238E27FC236}">
                <a16:creationId xmlns:a16="http://schemas.microsoft.com/office/drawing/2014/main" id="{56F5B123-CBC5-47E3-9156-F3003CBABF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1" b="4971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57D8F823-1240-4907-9B7A-E5D11D869375}"/>
              </a:ext>
            </a:extLst>
          </p:cNvPr>
          <p:cNvSpPr txBox="1">
            <a:spLocks/>
          </p:cNvSpPr>
          <p:nvPr/>
        </p:nvSpPr>
        <p:spPr>
          <a:xfrm>
            <a:off x="792479" y="286282"/>
            <a:ext cx="10607040" cy="7023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/>
              <a:t>VISUALIZAÇÃO DA MOLÉCULA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B0F4626A-A8C3-4213-8A2C-3688445B0275}"/>
              </a:ext>
            </a:extLst>
          </p:cNvPr>
          <p:cNvSpPr txBox="1">
            <a:spLocks/>
          </p:cNvSpPr>
          <p:nvPr/>
        </p:nvSpPr>
        <p:spPr>
          <a:xfrm>
            <a:off x="792479" y="1090917"/>
            <a:ext cx="10607040" cy="52091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55600" algn="just">
              <a:lnSpc>
                <a:spcPct val="150000"/>
              </a:lnSpc>
            </a:pPr>
            <a:endParaRPr lang="pt-PT" sz="1500" dirty="0"/>
          </a:p>
        </p:txBody>
      </p:sp>
      <p:sp>
        <p:nvSpPr>
          <p:cNvPr id="14" name="Marcador de Posição do Número do Diapositivo 3">
            <a:extLst>
              <a:ext uri="{FF2B5EF4-FFF2-40B4-BE49-F238E27FC236}">
                <a16:creationId xmlns:a16="http://schemas.microsoft.com/office/drawing/2014/main" id="{601EBC65-482D-4152-BD7D-9CB15787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56654"/>
            <a:ext cx="2743200" cy="365125"/>
          </a:xfrm>
        </p:spPr>
        <p:txBody>
          <a:bodyPr/>
          <a:lstStyle/>
          <a:p>
            <a:fld id="{07F466FA-2F68-4A01-A4DC-EF0501E276AD}" type="slidenum">
              <a:rPr lang="pt-PT" smtClean="0"/>
              <a:t>2</a:t>
            </a:fld>
            <a:endParaRPr lang="pt-PT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AA932D7-7668-4E57-9ED7-B3044F26C997}"/>
              </a:ext>
            </a:extLst>
          </p:cNvPr>
          <p:cNvGrpSpPr/>
          <p:nvPr/>
        </p:nvGrpSpPr>
        <p:grpSpPr>
          <a:xfrm>
            <a:off x="1569719" y="1911089"/>
            <a:ext cx="3718561" cy="3511310"/>
            <a:chOff x="418011" y="1537119"/>
            <a:chExt cx="3718561" cy="3511310"/>
          </a:xfrm>
        </p:grpSpPr>
        <p:sp>
          <p:nvSpPr>
            <p:cNvPr id="9" name="Marcador de Posição de Conteúdo 2">
              <a:extLst>
                <a:ext uri="{FF2B5EF4-FFF2-40B4-BE49-F238E27FC236}">
                  <a16:creationId xmlns:a16="http://schemas.microsoft.com/office/drawing/2014/main" id="{FA3DDCD4-2EE8-4087-AB7A-EA3EB494DC0A}"/>
                </a:ext>
              </a:extLst>
            </p:cNvPr>
            <p:cNvSpPr txBox="1">
              <a:spLocks/>
            </p:cNvSpPr>
            <p:nvPr/>
          </p:nvSpPr>
          <p:spPr>
            <a:xfrm>
              <a:off x="870856" y="1571713"/>
              <a:ext cx="3265716" cy="272454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pt-PT" sz="1500" dirty="0"/>
                <a:t>Alteração do movimento de rotação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49366E8-02E3-4E11-8C59-9208F8329562}"/>
                </a:ext>
              </a:extLst>
            </p:cNvPr>
            <p:cNvSpPr/>
            <p:nvPr/>
          </p:nvSpPr>
          <p:spPr>
            <a:xfrm>
              <a:off x="418011" y="1537119"/>
              <a:ext cx="374468" cy="34164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1</a:t>
              </a:r>
            </a:p>
          </p:txBody>
        </p:sp>
        <p:sp>
          <p:nvSpPr>
            <p:cNvPr id="11" name="Marcador de Posição de Conteúdo 2">
              <a:extLst>
                <a:ext uri="{FF2B5EF4-FFF2-40B4-BE49-F238E27FC236}">
                  <a16:creationId xmlns:a16="http://schemas.microsoft.com/office/drawing/2014/main" id="{9CBAF089-37DF-4E26-8873-6DF097F944ED}"/>
                </a:ext>
              </a:extLst>
            </p:cNvPr>
            <p:cNvSpPr txBox="1">
              <a:spLocks/>
            </p:cNvSpPr>
            <p:nvPr/>
          </p:nvSpPr>
          <p:spPr>
            <a:xfrm>
              <a:off x="870856" y="2043313"/>
              <a:ext cx="3265716" cy="272454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pt-PT" sz="1500" dirty="0"/>
                <a:t>Alteração do movimento de translação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F7EA12C-75EB-48EE-848A-5466785F5BCD}"/>
                </a:ext>
              </a:extLst>
            </p:cNvPr>
            <p:cNvSpPr/>
            <p:nvPr/>
          </p:nvSpPr>
          <p:spPr>
            <a:xfrm>
              <a:off x="418011" y="2008719"/>
              <a:ext cx="374468" cy="34164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2</a:t>
              </a:r>
            </a:p>
          </p:txBody>
        </p:sp>
        <p:sp>
          <p:nvSpPr>
            <p:cNvPr id="16" name="Marcador de Posição de Conteúdo 2">
              <a:extLst>
                <a:ext uri="{FF2B5EF4-FFF2-40B4-BE49-F238E27FC236}">
                  <a16:creationId xmlns:a16="http://schemas.microsoft.com/office/drawing/2014/main" id="{4DED6E91-CE5C-45AE-98EF-679828BFA2E3}"/>
                </a:ext>
              </a:extLst>
            </p:cNvPr>
            <p:cNvSpPr txBox="1">
              <a:spLocks/>
            </p:cNvSpPr>
            <p:nvPr/>
          </p:nvSpPr>
          <p:spPr>
            <a:xfrm>
              <a:off x="870856" y="2503504"/>
              <a:ext cx="3265716" cy="272454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pt-PT" sz="1500" dirty="0"/>
                <a:t>Alteração da velocidade do movimento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17F8F3C-5DF0-4B6C-A517-55A12D2CF934}"/>
                </a:ext>
              </a:extLst>
            </p:cNvPr>
            <p:cNvSpPr/>
            <p:nvPr/>
          </p:nvSpPr>
          <p:spPr>
            <a:xfrm>
              <a:off x="418011" y="2468910"/>
              <a:ext cx="374468" cy="34164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3</a:t>
              </a:r>
            </a:p>
          </p:txBody>
        </p:sp>
        <p:sp>
          <p:nvSpPr>
            <p:cNvPr id="18" name="Marcador de Posição de Conteúdo 2">
              <a:extLst>
                <a:ext uri="{FF2B5EF4-FFF2-40B4-BE49-F238E27FC236}">
                  <a16:creationId xmlns:a16="http://schemas.microsoft.com/office/drawing/2014/main" id="{CD173A1E-3AE2-45EE-80D9-81B575190ABE}"/>
                </a:ext>
              </a:extLst>
            </p:cNvPr>
            <p:cNvSpPr txBox="1">
              <a:spLocks/>
            </p:cNvSpPr>
            <p:nvPr/>
          </p:nvSpPr>
          <p:spPr>
            <a:xfrm>
              <a:off x="870856" y="2952978"/>
              <a:ext cx="3265716" cy="272454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pt-PT" sz="1500" dirty="0"/>
                <a:t>Alteração do deslocamento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61009-AC36-46A8-AC67-79D2741E0EE6}"/>
                </a:ext>
              </a:extLst>
            </p:cNvPr>
            <p:cNvSpPr/>
            <p:nvPr/>
          </p:nvSpPr>
          <p:spPr>
            <a:xfrm>
              <a:off x="418011" y="2918384"/>
              <a:ext cx="374468" cy="34164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4</a:t>
              </a:r>
            </a:p>
          </p:txBody>
        </p:sp>
        <p:sp>
          <p:nvSpPr>
            <p:cNvPr id="20" name="Marcador de Posição de Conteúdo 2">
              <a:extLst>
                <a:ext uri="{FF2B5EF4-FFF2-40B4-BE49-F238E27FC236}">
                  <a16:creationId xmlns:a16="http://schemas.microsoft.com/office/drawing/2014/main" id="{8AC45E93-69D9-4E3F-998B-D3D03A2D4D7F}"/>
                </a:ext>
              </a:extLst>
            </p:cNvPr>
            <p:cNvSpPr txBox="1">
              <a:spLocks/>
            </p:cNvSpPr>
            <p:nvPr/>
          </p:nvSpPr>
          <p:spPr>
            <a:xfrm>
              <a:off x="870856" y="3402452"/>
              <a:ext cx="3265716" cy="272454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pt-PT" sz="1500" dirty="0"/>
                <a:t>Ampliação e redução do tamanho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6FD5F4D-407B-4A44-9763-F11D428DF1B3}"/>
                </a:ext>
              </a:extLst>
            </p:cNvPr>
            <p:cNvSpPr/>
            <p:nvPr/>
          </p:nvSpPr>
          <p:spPr>
            <a:xfrm>
              <a:off x="418011" y="3367858"/>
              <a:ext cx="374468" cy="34164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5</a:t>
              </a:r>
            </a:p>
          </p:txBody>
        </p:sp>
        <p:sp>
          <p:nvSpPr>
            <p:cNvPr id="22" name="Marcador de Posição de Conteúdo 2">
              <a:extLst>
                <a:ext uri="{FF2B5EF4-FFF2-40B4-BE49-F238E27FC236}">
                  <a16:creationId xmlns:a16="http://schemas.microsoft.com/office/drawing/2014/main" id="{A42D24E4-4AF4-4895-B1DF-72A061809E29}"/>
                </a:ext>
              </a:extLst>
            </p:cNvPr>
            <p:cNvSpPr txBox="1">
              <a:spLocks/>
            </p:cNvSpPr>
            <p:nvPr/>
          </p:nvSpPr>
          <p:spPr>
            <a:xfrm>
              <a:off x="870856" y="3851926"/>
              <a:ext cx="3265716" cy="272454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pt-PT" sz="1500" dirty="0"/>
                <a:t>Iniciar ou parar o movimento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A55CE60-D97D-4A0F-99C9-76CB5038FD85}"/>
                </a:ext>
              </a:extLst>
            </p:cNvPr>
            <p:cNvSpPr/>
            <p:nvPr/>
          </p:nvSpPr>
          <p:spPr>
            <a:xfrm>
              <a:off x="418011" y="3817332"/>
              <a:ext cx="374468" cy="34164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6</a:t>
              </a:r>
            </a:p>
          </p:txBody>
        </p:sp>
        <p:sp>
          <p:nvSpPr>
            <p:cNvPr id="24" name="Marcador de Posição de Conteúdo 2">
              <a:extLst>
                <a:ext uri="{FF2B5EF4-FFF2-40B4-BE49-F238E27FC236}">
                  <a16:creationId xmlns:a16="http://schemas.microsoft.com/office/drawing/2014/main" id="{2B0F285C-2D99-4EB3-93DC-F3446807D73A}"/>
                </a:ext>
              </a:extLst>
            </p:cNvPr>
            <p:cNvSpPr txBox="1">
              <a:spLocks/>
            </p:cNvSpPr>
            <p:nvPr/>
          </p:nvSpPr>
          <p:spPr>
            <a:xfrm>
              <a:off x="870856" y="4291725"/>
              <a:ext cx="3265716" cy="272454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pt-PT" sz="1500" dirty="0" err="1"/>
                <a:t>Reset</a:t>
              </a:r>
              <a:r>
                <a:rPr lang="pt-PT" sz="1500" dirty="0"/>
                <a:t> do movimento e posição 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E9988E3-420F-489E-8F60-87E3D0E3630A}"/>
                </a:ext>
              </a:extLst>
            </p:cNvPr>
            <p:cNvSpPr/>
            <p:nvPr/>
          </p:nvSpPr>
          <p:spPr>
            <a:xfrm>
              <a:off x="418011" y="4257131"/>
              <a:ext cx="374468" cy="34164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7</a:t>
              </a:r>
            </a:p>
          </p:txBody>
        </p:sp>
        <p:sp>
          <p:nvSpPr>
            <p:cNvPr id="29" name="Marcador de Posição de Conteúdo 2">
              <a:extLst>
                <a:ext uri="{FF2B5EF4-FFF2-40B4-BE49-F238E27FC236}">
                  <a16:creationId xmlns:a16="http://schemas.microsoft.com/office/drawing/2014/main" id="{E4AFBE5F-6021-4282-9BF5-C56D6FB8A109}"/>
                </a:ext>
              </a:extLst>
            </p:cNvPr>
            <p:cNvSpPr txBox="1">
              <a:spLocks/>
            </p:cNvSpPr>
            <p:nvPr/>
          </p:nvSpPr>
          <p:spPr>
            <a:xfrm>
              <a:off x="870856" y="4741380"/>
              <a:ext cx="3265716" cy="272454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pt-PT" sz="1500" dirty="0"/>
                <a:t>Ler uma molécula de um ficheiro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CFEC284-4D06-4EE0-AFB2-A530E9EC28AB}"/>
                </a:ext>
              </a:extLst>
            </p:cNvPr>
            <p:cNvSpPr/>
            <p:nvPr/>
          </p:nvSpPr>
          <p:spPr>
            <a:xfrm>
              <a:off x="418011" y="4706786"/>
              <a:ext cx="374468" cy="34164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8</a:t>
              </a:r>
            </a:p>
          </p:txBody>
        </p:sp>
      </p:grpSp>
      <p:pic>
        <p:nvPicPr>
          <p:cNvPr id="31" name="Imagem 30">
            <a:extLst>
              <a:ext uri="{FF2B5EF4-FFF2-40B4-BE49-F238E27FC236}">
                <a16:creationId xmlns:a16="http://schemas.microsoft.com/office/drawing/2014/main" id="{C2ACA2F6-0EF4-4C81-AE6D-F817ADB0E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149" y="1402558"/>
            <a:ext cx="3971051" cy="446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53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m suspenso, mão, fotografia, pequeno&#10;&#10;Descrição gerada automaticamente">
            <a:extLst>
              <a:ext uri="{FF2B5EF4-FFF2-40B4-BE49-F238E27FC236}">
                <a16:creationId xmlns:a16="http://schemas.microsoft.com/office/drawing/2014/main" id="{56F5B123-CBC5-47E3-9156-F3003CBABF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1" b="4971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57D8F823-1240-4907-9B7A-E5D11D869375}"/>
              </a:ext>
            </a:extLst>
          </p:cNvPr>
          <p:cNvSpPr txBox="1">
            <a:spLocks/>
          </p:cNvSpPr>
          <p:nvPr/>
        </p:nvSpPr>
        <p:spPr>
          <a:xfrm>
            <a:off x="792479" y="286282"/>
            <a:ext cx="10607040" cy="7023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/>
              <a:t>VISUALIZAÇÃO DO ÁTOMO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B0F4626A-A8C3-4213-8A2C-3688445B0275}"/>
              </a:ext>
            </a:extLst>
          </p:cNvPr>
          <p:cNvSpPr txBox="1">
            <a:spLocks/>
          </p:cNvSpPr>
          <p:nvPr/>
        </p:nvSpPr>
        <p:spPr>
          <a:xfrm>
            <a:off x="792479" y="1090917"/>
            <a:ext cx="10607040" cy="52091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55600" algn="just">
              <a:lnSpc>
                <a:spcPct val="150000"/>
              </a:lnSpc>
            </a:pPr>
            <a:endParaRPr lang="pt-PT" sz="1500" dirty="0"/>
          </a:p>
        </p:txBody>
      </p:sp>
      <p:sp>
        <p:nvSpPr>
          <p:cNvPr id="14" name="Marcador de Posição do Número do Diapositivo 3">
            <a:extLst>
              <a:ext uri="{FF2B5EF4-FFF2-40B4-BE49-F238E27FC236}">
                <a16:creationId xmlns:a16="http://schemas.microsoft.com/office/drawing/2014/main" id="{601EBC65-482D-4152-BD7D-9CB15787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56654"/>
            <a:ext cx="2743200" cy="365125"/>
          </a:xfrm>
        </p:spPr>
        <p:txBody>
          <a:bodyPr/>
          <a:lstStyle/>
          <a:p>
            <a:fld id="{07F466FA-2F68-4A01-A4DC-EF0501E276AD}" type="slidenum">
              <a:rPr lang="pt-PT" smtClean="0"/>
              <a:t>3</a:t>
            </a:fld>
            <a:endParaRPr lang="pt-PT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FDF18E3B-A564-4C12-A51F-9744F78A4D71}"/>
              </a:ext>
            </a:extLst>
          </p:cNvPr>
          <p:cNvGrpSpPr/>
          <p:nvPr/>
        </p:nvGrpSpPr>
        <p:grpSpPr>
          <a:xfrm>
            <a:off x="1569719" y="2304374"/>
            <a:ext cx="3718561" cy="2590055"/>
            <a:chOff x="418011" y="2008719"/>
            <a:chExt cx="3718561" cy="2590055"/>
          </a:xfrm>
        </p:grpSpPr>
        <p:sp>
          <p:nvSpPr>
            <p:cNvPr id="10" name="Marcador de Posição de Conteúdo 2">
              <a:extLst>
                <a:ext uri="{FF2B5EF4-FFF2-40B4-BE49-F238E27FC236}">
                  <a16:creationId xmlns:a16="http://schemas.microsoft.com/office/drawing/2014/main" id="{48A44B46-449D-4334-AA87-93F2FDE82FF0}"/>
                </a:ext>
              </a:extLst>
            </p:cNvPr>
            <p:cNvSpPr txBox="1">
              <a:spLocks/>
            </p:cNvSpPr>
            <p:nvPr/>
          </p:nvSpPr>
          <p:spPr>
            <a:xfrm>
              <a:off x="870856" y="2043313"/>
              <a:ext cx="3265716" cy="272454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pt-PT" sz="1500" dirty="0"/>
                <a:t>Alteração do movimento de translação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2201CCB-EC7D-4533-920E-611878215A12}"/>
                </a:ext>
              </a:extLst>
            </p:cNvPr>
            <p:cNvSpPr/>
            <p:nvPr/>
          </p:nvSpPr>
          <p:spPr>
            <a:xfrm>
              <a:off x="418011" y="2008719"/>
              <a:ext cx="374468" cy="34164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1</a:t>
              </a:r>
            </a:p>
          </p:txBody>
        </p:sp>
        <p:sp>
          <p:nvSpPr>
            <p:cNvPr id="15" name="Marcador de Posição de Conteúdo 2">
              <a:extLst>
                <a:ext uri="{FF2B5EF4-FFF2-40B4-BE49-F238E27FC236}">
                  <a16:creationId xmlns:a16="http://schemas.microsoft.com/office/drawing/2014/main" id="{A1FCB330-8FC5-4895-9B5F-28F4509B5A21}"/>
                </a:ext>
              </a:extLst>
            </p:cNvPr>
            <p:cNvSpPr txBox="1">
              <a:spLocks/>
            </p:cNvSpPr>
            <p:nvPr/>
          </p:nvSpPr>
          <p:spPr>
            <a:xfrm>
              <a:off x="870856" y="2503504"/>
              <a:ext cx="3265716" cy="272454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pt-PT" sz="1500" dirty="0"/>
                <a:t>Alteração da velocidade do movimento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8C2A444-7D26-4928-96E5-3BE98EF8EFED}"/>
                </a:ext>
              </a:extLst>
            </p:cNvPr>
            <p:cNvSpPr/>
            <p:nvPr/>
          </p:nvSpPr>
          <p:spPr>
            <a:xfrm>
              <a:off x="418011" y="2468910"/>
              <a:ext cx="374468" cy="34164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D5794C-BE48-499F-8CCE-0AD2C5DB296F}"/>
                </a:ext>
              </a:extLst>
            </p:cNvPr>
            <p:cNvSpPr/>
            <p:nvPr/>
          </p:nvSpPr>
          <p:spPr>
            <a:xfrm>
              <a:off x="418011" y="2918384"/>
              <a:ext cx="374468" cy="34164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3</a:t>
              </a:r>
            </a:p>
          </p:txBody>
        </p:sp>
        <p:sp>
          <p:nvSpPr>
            <p:cNvPr id="19" name="Marcador de Posição de Conteúdo 2">
              <a:extLst>
                <a:ext uri="{FF2B5EF4-FFF2-40B4-BE49-F238E27FC236}">
                  <a16:creationId xmlns:a16="http://schemas.microsoft.com/office/drawing/2014/main" id="{65AB5A3A-8104-495F-8D9E-0DC074ED4BDE}"/>
                </a:ext>
              </a:extLst>
            </p:cNvPr>
            <p:cNvSpPr txBox="1">
              <a:spLocks/>
            </p:cNvSpPr>
            <p:nvPr/>
          </p:nvSpPr>
          <p:spPr>
            <a:xfrm>
              <a:off x="870856" y="2949605"/>
              <a:ext cx="3265716" cy="272454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pt-PT" sz="1500" dirty="0"/>
                <a:t>Ampliação e redução do tamanho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00CEEB8-B3AB-4938-BBE5-845EB696EB90}"/>
                </a:ext>
              </a:extLst>
            </p:cNvPr>
            <p:cNvSpPr/>
            <p:nvPr/>
          </p:nvSpPr>
          <p:spPr>
            <a:xfrm>
              <a:off x="418011" y="3367858"/>
              <a:ext cx="374468" cy="34164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4</a:t>
              </a:r>
            </a:p>
          </p:txBody>
        </p:sp>
        <p:sp>
          <p:nvSpPr>
            <p:cNvPr id="21" name="Marcador de Posição de Conteúdo 2">
              <a:extLst>
                <a:ext uri="{FF2B5EF4-FFF2-40B4-BE49-F238E27FC236}">
                  <a16:creationId xmlns:a16="http://schemas.microsoft.com/office/drawing/2014/main" id="{9A5A7147-24E1-4315-B3B6-4B35EA87570E}"/>
                </a:ext>
              </a:extLst>
            </p:cNvPr>
            <p:cNvSpPr txBox="1">
              <a:spLocks/>
            </p:cNvSpPr>
            <p:nvPr/>
          </p:nvSpPr>
          <p:spPr>
            <a:xfrm>
              <a:off x="870856" y="3399079"/>
              <a:ext cx="3265716" cy="272454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pt-PT" sz="1500" dirty="0"/>
                <a:t>Iniciar ou parar o movimento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64C0333-C42B-4903-A581-AD6F9BCFC0AE}"/>
                </a:ext>
              </a:extLst>
            </p:cNvPr>
            <p:cNvSpPr/>
            <p:nvPr/>
          </p:nvSpPr>
          <p:spPr>
            <a:xfrm>
              <a:off x="418011" y="3817332"/>
              <a:ext cx="374468" cy="34164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5</a:t>
              </a:r>
            </a:p>
          </p:txBody>
        </p:sp>
        <p:sp>
          <p:nvSpPr>
            <p:cNvPr id="23" name="Marcador de Posição de Conteúdo 2">
              <a:extLst>
                <a:ext uri="{FF2B5EF4-FFF2-40B4-BE49-F238E27FC236}">
                  <a16:creationId xmlns:a16="http://schemas.microsoft.com/office/drawing/2014/main" id="{C4A58EC5-6BFE-43C8-AB25-D684CBA9938D}"/>
                </a:ext>
              </a:extLst>
            </p:cNvPr>
            <p:cNvSpPr txBox="1">
              <a:spLocks/>
            </p:cNvSpPr>
            <p:nvPr/>
          </p:nvSpPr>
          <p:spPr>
            <a:xfrm>
              <a:off x="870856" y="3838878"/>
              <a:ext cx="3265716" cy="272454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pt-PT" sz="1500" dirty="0" err="1"/>
                <a:t>Reset</a:t>
              </a:r>
              <a:r>
                <a:rPr lang="pt-PT" sz="1500" dirty="0"/>
                <a:t> do movimento e posição 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8477D8D-02DA-4E54-B1CF-FA6B419B9416}"/>
                </a:ext>
              </a:extLst>
            </p:cNvPr>
            <p:cNvSpPr/>
            <p:nvPr/>
          </p:nvSpPr>
          <p:spPr>
            <a:xfrm>
              <a:off x="418011" y="4257131"/>
              <a:ext cx="374468" cy="34164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6</a:t>
              </a:r>
            </a:p>
          </p:txBody>
        </p:sp>
        <p:sp>
          <p:nvSpPr>
            <p:cNvPr id="25" name="Marcador de Posição de Conteúdo 2">
              <a:extLst>
                <a:ext uri="{FF2B5EF4-FFF2-40B4-BE49-F238E27FC236}">
                  <a16:creationId xmlns:a16="http://schemas.microsoft.com/office/drawing/2014/main" id="{4FB95DBA-EDD2-4ECE-B215-7ECAF2DDD33E}"/>
                </a:ext>
              </a:extLst>
            </p:cNvPr>
            <p:cNvSpPr txBox="1">
              <a:spLocks/>
            </p:cNvSpPr>
            <p:nvPr/>
          </p:nvSpPr>
          <p:spPr>
            <a:xfrm>
              <a:off x="870856" y="4288533"/>
              <a:ext cx="3265716" cy="272454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pt-PT" sz="1500" dirty="0"/>
                <a:t>Ler um átomo de um ficheiro</a:t>
              </a:r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39A3BC82-1917-497B-860C-72CA351E5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418" y="1820558"/>
            <a:ext cx="3980782" cy="368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28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m suspenso, mão, fotografia, pequeno&#10;&#10;Descrição gerada automaticamente">
            <a:extLst>
              <a:ext uri="{FF2B5EF4-FFF2-40B4-BE49-F238E27FC236}">
                <a16:creationId xmlns:a16="http://schemas.microsoft.com/office/drawing/2014/main" id="{56F5B123-CBC5-47E3-9156-F3003CBABF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1" b="4971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57D8F823-1240-4907-9B7A-E5D11D869375}"/>
              </a:ext>
            </a:extLst>
          </p:cNvPr>
          <p:cNvSpPr txBox="1">
            <a:spLocks/>
          </p:cNvSpPr>
          <p:nvPr/>
        </p:nvSpPr>
        <p:spPr>
          <a:xfrm>
            <a:off x="792479" y="286282"/>
            <a:ext cx="10607040" cy="7023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/>
              <a:t>IMPLEMENTAÇÃO EXTRA</a:t>
            </a:r>
          </a:p>
        </p:txBody>
      </p:sp>
      <p:sp>
        <p:nvSpPr>
          <p:cNvPr id="14" name="Marcador de Posição do Número do Diapositivo 3">
            <a:extLst>
              <a:ext uri="{FF2B5EF4-FFF2-40B4-BE49-F238E27FC236}">
                <a16:creationId xmlns:a16="http://schemas.microsoft.com/office/drawing/2014/main" id="{601EBC65-482D-4152-BD7D-9CB15787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56654"/>
            <a:ext cx="2743200" cy="365125"/>
          </a:xfrm>
        </p:spPr>
        <p:txBody>
          <a:bodyPr/>
          <a:lstStyle/>
          <a:p>
            <a:fld id="{07F466FA-2F68-4A01-A4DC-EF0501E276AD}" type="slidenum">
              <a:rPr lang="pt-PT" smtClean="0"/>
              <a:t>4</a:t>
            </a:fld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6EBCD4-A8D6-4571-8439-3E7B3E472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082" y="1376912"/>
            <a:ext cx="2181529" cy="5487166"/>
          </a:xfrm>
          <a:prstGeom prst="rect">
            <a:avLst/>
          </a:prstGeom>
        </p:spPr>
      </p:pic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7ACB53AA-F856-43B2-BDB9-C3139F438622}"/>
              </a:ext>
            </a:extLst>
          </p:cNvPr>
          <p:cNvSpPr txBox="1">
            <a:spLocks/>
          </p:cNvSpPr>
          <p:nvPr/>
        </p:nvSpPr>
        <p:spPr>
          <a:xfrm>
            <a:off x="2494988" y="1100727"/>
            <a:ext cx="3265716" cy="2724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500" dirty="0"/>
              <a:t>Ficheiro exemplo de uma molécula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DCCE795-88CE-4CBD-931A-0CAF873E11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166"/>
          <a:stretch/>
        </p:blipFill>
        <p:spPr>
          <a:xfrm>
            <a:off x="6691273" y="1377392"/>
            <a:ext cx="2488765" cy="5194326"/>
          </a:xfrm>
          <a:prstGeom prst="rect">
            <a:avLst/>
          </a:prstGeom>
        </p:spPr>
      </p:pic>
      <p:sp>
        <p:nvSpPr>
          <p:cNvPr id="15" name="Marcador de Posição de Conteúdo 2">
            <a:extLst>
              <a:ext uri="{FF2B5EF4-FFF2-40B4-BE49-F238E27FC236}">
                <a16:creationId xmlns:a16="http://schemas.microsoft.com/office/drawing/2014/main" id="{D72A8352-5338-4EF2-B99F-76B7D52B311F}"/>
              </a:ext>
            </a:extLst>
          </p:cNvPr>
          <p:cNvSpPr txBox="1">
            <a:spLocks/>
          </p:cNvSpPr>
          <p:nvPr/>
        </p:nvSpPr>
        <p:spPr>
          <a:xfrm>
            <a:off x="6302798" y="1100727"/>
            <a:ext cx="3265716" cy="2724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500" dirty="0"/>
              <a:t>Ficheiro exemplo de um átomo</a:t>
            </a:r>
          </a:p>
        </p:txBody>
      </p:sp>
    </p:spTree>
    <p:extLst>
      <p:ext uri="{BB962C8B-B14F-4D97-AF65-F5344CB8AC3E}">
        <p14:creationId xmlns:p14="http://schemas.microsoft.com/office/powerpoint/2010/main" val="6816953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3AD30240D259438D2036BE62B1CD12" ma:contentTypeVersion="10" ma:contentTypeDescription="Create a new document." ma:contentTypeScope="" ma:versionID="ea106eac6f839e42cea2db441d9150f8">
  <xsd:schema xmlns:xsd="http://www.w3.org/2001/XMLSchema" xmlns:xs="http://www.w3.org/2001/XMLSchema" xmlns:p="http://schemas.microsoft.com/office/2006/metadata/properties" xmlns:ns3="c98e8b5e-909a-4797-acbd-9c1f843d4f81" xmlns:ns4="1f596538-17f0-4cd8-ab9b-6a53a1d26dd7" targetNamespace="http://schemas.microsoft.com/office/2006/metadata/properties" ma:root="true" ma:fieldsID="702bfd262fa6fab28327e9f1d72ddf44" ns3:_="" ns4:_="">
    <xsd:import namespace="c98e8b5e-909a-4797-acbd-9c1f843d4f81"/>
    <xsd:import namespace="1f596538-17f0-4cd8-ab9b-6a53a1d26dd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8e8b5e-909a-4797-acbd-9c1f843d4f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596538-17f0-4cd8-ab9b-6a53a1d26dd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498168-DCEB-4F41-85D4-AE20D55C5EE0}">
  <ds:schemaRefs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1f596538-17f0-4cd8-ab9b-6a53a1d26dd7"/>
    <ds:schemaRef ds:uri="c98e8b5e-909a-4797-acbd-9c1f843d4f8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36F5838-6C17-4ABA-8B14-1CF27A285F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8e8b5e-909a-4797-acbd-9c1f843d4f81"/>
    <ds:schemaRef ds:uri="1f596538-17f0-4cd8-ab9b-6a53a1d26d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3F70F26-D986-4F91-89A1-DABDE6E1BB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134</Words>
  <Application>Microsoft Office PowerPoint</Application>
  <PresentationFormat>Ecrã Panorâmico</PresentationFormat>
  <Paragraphs>41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VISUALIZAÇÃO DE moléculas e átomos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VISUALIZAÇÃO DE moléculas e átomos</dc:title>
  <dc:creator>Rita Amante</dc:creator>
  <cp:lastModifiedBy>Rita Amante</cp:lastModifiedBy>
  <cp:revision>2</cp:revision>
  <dcterms:created xsi:type="dcterms:W3CDTF">2020-12-14T12:02:39Z</dcterms:created>
  <dcterms:modified xsi:type="dcterms:W3CDTF">2020-12-14T13:58:21Z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0x010100E63AD30240D259438D2036BE62B1CD12</vt:lpwstr>
  </property>
</Properties>
</file>