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3C8E-2EF6-47FB-BFA8-08964EAE769B}" v="2" dt="2020-12-14T12:14:59.835"/>
    <p1510:client id="{1AB33D02-780D-4A2A-B848-68CEFC4B9800}" v="1" dt="2020-12-14T13:56:38.593"/>
    <p1510:client id="{CC92C2DB-086E-4473-B363-BF941A7549F8}" v="33" dt="2020-12-14T12:43:35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71D6-2A32-4794-8D2F-909267C15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0E0D66-66A0-4E90-AC81-5260406B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DC3381-13F0-49F7-A9D6-4CD795CD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AC6490-9AD6-4C6D-8B78-7F9AB987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00D319-B172-4148-A1FE-A572BA71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4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89BFF-34DB-4A92-A0B0-EEF466A7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80BEA9-108D-44D7-B61D-C6BC5701F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9C16C9-F32C-4990-A66D-4FC474A0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280D35-503B-4BCF-8EB5-0DE4975D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16FF48-74BE-4BAF-A694-673083D4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548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63BBAC-F1C2-4D99-9747-1E39DAF7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A1FB82-A9BC-4764-A1B2-BCEDF792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464D4F-14CF-4187-9BF7-04C1F51E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165DA7-0DBC-43CF-9774-1C5E527A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1383F-5A9B-458B-BAA9-26553254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AF9D1-C6C1-455B-956A-AC494E77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368AC6-9072-46D1-8FEF-4D6F8E17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C61126-8B6F-484E-B461-BA69AF1D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9AF39B-80AF-47AE-8862-73FE29A7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E7BE09-7A4A-4094-8383-629FA651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AEC5-D837-4BDB-8EC0-E1DBB209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5902A3-A907-41FB-A1C2-C2F23C21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CD1DAA-BABA-4F81-B01A-FCF1B438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A6EF86-EA0C-4AFF-9B5A-9A38FDF2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49C999-4F28-4E67-9ACF-C6F2E98F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8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01D63-3899-436E-98D9-D1099DE9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96D72-5FB4-44BA-B0BA-579F1829C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397AF98-1FE8-45D7-A133-C2C733B65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0EA21A-5371-4385-8D04-041F7E8E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36D7DC3-4733-46C1-9644-5DA08DB4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8D8BB43-FAE0-4E88-A191-637CB452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46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FF2D9-CF6D-44BA-A7C5-4D26524B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DB1707-5F5C-4BFD-B3F7-ADC3100D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C6A261-7DA3-4D03-BF47-97140367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4E9FD3-8000-44BB-A01C-362A5D41D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DE941F-00E5-47BF-BAE3-B7E2A3784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C30B8FD-8D42-400F-8C27-5CA6C334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04BC5CD-EEFC-45E4-B070-A91B401E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81A1A75-A326-43D4-BDE6-D4245A2D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8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D5F9E-1D92-40A1-8ABB-DA35AA5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599006B-84D9-4268-BF79-B4A4CFCF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8C3A655-D631-40FE-9D79-82D4312A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7B475CE-6188-4F5C-B1DE-A76BC8FB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2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709C664-DA5A-46A5-9C73-2D88BEF7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B6A3C78-3203-4A5E-9E3E-3F1A0239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586F36-B8C9-4784-85A6-4CEFAFE3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6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540D-0816-482A-ABF8-9FE34D8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2490D7-5E5B-4FDF-8EA1-0749F457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7954DC-870E-42E2-830E-10756F606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05E8AA7-392A-412A-AFAA-02A35FD7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5A5919-7057-4844-A325-D0611DB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CF31B0-AC6F-40D1-A1EB-B6803C2A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6DC9C-1809-4E9A-A4E6-A1A7457F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3727B1-BBF7-4B64-B571-9ED267765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31FDBCE-AF71-4D1A-A1C1-A33556B1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7C4C272-1D84-4BDA-AC8A-A4758204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A094E0D-B0E3-4C12-B808-3EF88464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9F66D3F-D627-4D46-8134-16045BC7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48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4EF0CBE-948E-46C7-87C4-D60E6F76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698A42-034C-4060-8B0C-940CA0AD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70A3DF-9896-4C39-815A-11CF5C89C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725C-0BCA-4247-9B8B-2A2CBCA29B65}" type="datetimeFigureOut">
              <a:rPr lang="pt-PT" smtClean="0"/>
              <a:t>16/12/2020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FCCF2F-7B59-4948-B17D-EA188526D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90DB05-8A35-4C8E-92EC-7803BEFCE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46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suspenso, mão, fotografia, pequeno&#10;&#10;Descrição gerada automaticamente">
            <a:extLst>
              <a:ext uri="{FF2B5EF4-FFF2-40B4-BE49-F238E27FC236}">
                <a16:creationId xmlns:a16="http://schemas.microsoft.com/office/drawing/2014/main" id="{56F5B123-CBC5-47E3-9156-F3003CB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49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8" name="Imagem 7" descr="Image result for ua logo png">
            <a:extLst>
              <a:ext uri="{FF2B5EF4-FFF2-40B4-BE49-F238E27FC236}">
                <a16:creationId xmlns:a16="http://schemas.microsoft.com/office/drawing/2014/main" id="{27A19635-15AB-4E54-A854-2507495883CB}"/>
              </a:ext>
            </a:extLst>
          </p:cNvPr>
          <p:cNvPicPr/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" y="237605"/>
            <a:ext cx="1501775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18C57D-94AB-48EC-ABC8-B5EE54499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601468"/>
            <a:ext cx="10058400" cy="1655063"/>
          </a:xfrm>
        </p:spPr>
        <p:txBody>
          <a:bodyPr anchor="ctr">
            <a:normAutofit/>
          </a:bodyPr>
          <a:lstStyle/>
          <a:p>
            <a:pPr algn="ctr"/>
            <a:r>
              <a:rPr lang="pt-PT" sz="5000" b="1" cap="all" spc="200" dirty="0">
                <a:latin typeface="Calibri" panose="020F0502020204030204" pitchFamily="34" charset="0"/>
                <a:cs typeface="Times New Roman" panose="02020603050405020304" pitchFamily="18" charset="0"/>
              </a:rPr>
              <a:t>VISUALIZAÇÃO DE moléculas e átomos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0BF77DE-F033-4334-8D51-91875B64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24321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47053 Computação Visual</a:t>
            </a:r>
          </a:p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Metrado Integrado em Engenharia de Computadores e Telemática</a:t>
            </a:r>
          </a:p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2020-2021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2C09B0C-F3C5-413A-ACC3-581E212121F1}"/>
              </a:ext>
            </a:extLst>
          </p:cNvPr>
          <p:cNvSpPr txBox="1">
            <a:spLocks/>
          </p:cNvSpPr>
          <p:nvPr/>
        </p:nvSpPr>
        <p:spPr>
          <a:xfrm>
            <a:off x="3573087" y="6438670"/>
            <a:ext cx="5112327" cy="3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RENATO VALENTE </a:t>
            </a:r>
            <a:r>
              <a:rPr lang="pt-PT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(89077</a:t>
            </a:r>
            <a:r>
              <a:rPr lang="pt-PT" sz="1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PT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• </a:t>
            </a:r>
            <a:r>
              <a:rPr lang="pt-PT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rita</a:t>
            </a:r>
            <a:r>
              <a:rPr lang="pt-PT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amante </a:t>
            </a:r>
            <a:r>
              <a:rPr lang="pt-PT" sz="1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(89264)</a:t>
            </a:r>
            <a:endParaRPr lang="pt-PT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suspenso, mão, fotografia, pequeno&#10;&#10;Descrição gerada automaticamente">
            <a:extLst>
              <a:ext uri="{FF2B5EF4-FFF2-40B4-BE49-F238E27FC236}">
                <a16:creationId xmlns:a16="http://schemas.microsoft.com/office/drawing/2014/main" id="{56F5B123-CBC5-47E3-9156-F3003CB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49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7D8F823-1240-4907-9B7A-E5D11D869375}"/>
              </a:ext>
            </a:extLst>
          </p:cNvPr>
          <p:cNvSpPr txBox="1">
            <a:spLocks/>
          </p:cNvSpPr>
          <p:nvPr/>
        </p:nvSpPr>
        <p:spPr>
          <a:xfrm>
            <a:off x="792479" y="286282"/>
            <a:ext cx="1060704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200" b="1" dirty="0"/>
              <a:t>VISUALIZAÇÃO DA MOLÉCULA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B0F4626A-A8C3-4213-8A2C-3688445B0275}"/>
              </a:ext>
            </a:extLst>
          </p:cNvPr>
          <p:cNvSpPr txBox="1">
            <a:spLocks/>
          </p:cNvSpPr>
          <p:nvPr/>
        </p:nvSpPr>
        <p:spPr>
          <a:xfrm>
            <a:off x="792479" y="1090917"/>
            <a:ext cx="10607040" cy="520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just">
              <a:lnSpc>
                <a:spcPct val="150000"/>
              </a:lnSpc>
            </a:pPr>
            <a:endParaRPr lang="pt-PT" sz="1500" dirty="0"/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601EBC65-482D-4152-BD7D-9CB15787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654"/>
            <a:ext cx="2743200" cy="365125"/>
          </a:xfrm>
        </p:spPr>
        <p:txBody>
          <a:bodyPr/>
          <a:lstStyle/>
          <a:p>
            <a:fld id="{07F466FA-2F68-4A01-A4DC-EF0501E276AD}" type="slidenum">
              <a:rPr lang="pt-PT" smtClean="0"/>
              <a:t>2</a:t>
            </a:fld>
            <a:endParaRPr lang="pt-PT" dirty="0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C2ACA2F6-0EF4-4C81-AE6D-F817ADB0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036" y="1584511"/>
            <a:ext cx="3971051" cy="4462878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AECD35-5463-400A-9336-79AC7A32E3F4}"/>
              </a:ext>
            </a:extLst>
          </p:cNvPr>
          <p:cNvGrpSpPr/>
          <p:nvPr/>
        </p:nvGrpSpPr>
        <p:grpSpPr>
          <a:xfrm>
            <a:off x="1878060" y="1636769"/>
            <a:ext cx="3736849" cy="4410620"/>
            <a:chOff x="1551431" y="1911089"/>
            <a:chExt cx="3736849" cy="4410620"/>
          </a:xfrm>
        </p:grpSpPr>
        <p:sp>
          <p:nvSpPr>
            <p:cNvPr id="9" name="Marcador de Posição de Conteúdo 2">
              <a:extLst>
                <a:ext uri="{FF2B5EF4-FFF2-40B4-BE49-F238E27FC236}">
                  <a16:creationId xmlns:a16="http://schemas.microsoft.com/office/drawing/2014/main" id="{FA3DDCD4-2EE8-4087-AB7A-EA3EB494DC0A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1945683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Iniciar ou parar o movimento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49366E8-02E3-4E11-8C59-9208F8329562}"/>
                </a:ext>
              </a:extLst>
            </p:cNvPr>
            <p:cNvSpPr/>
            <p:nvPr/>
          </p:nvSpPr>
          <p:spPr>
            <a:xfrm>
              <a:off x="1569719" y="1911089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1</a:t>
              </a:r>
            </a:p>
          </p:txBody>
        </p:sp>
        <p:sp>
          <p:nvSpPr>
            <p:cNvPr id="11" name="Marcador de Posição de Conteúdo 2">
              <a:extLst>
                <a:ext uri="{FF2B5EF4-FFF2-40B4-BE49-F238E27FC236}">
                  <a16:creationId xmlns:a16="http://schemas.microsoft.com/office/drawing/2014/main" id="{9CBAF089-37DF-4E26-8873-6DF097F944ED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2417283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movimento de translação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7EA12C-75EB-48EE-848A-5466785F5BCD}"/>
                </a:ext>
              </a:extLst>
            </p:cNvPr>
            <p:cNvSpPr/>
            <p:nvPr/>
          </p:nvSpPr>
          <p:spPr>
            <a:xfrm>
              <a:off x="1569719" y="2382689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</a:p>
          </p:txBody>
        </p:sp>
        <p:sp>
          <p:nvSpPr>
            <p:cNvPr id="16" name="Marcador de Posição de Conteúdo 2">
              <a:extLst>
                <a:ext uri="{FF2B5EF4-FFF2-40B4-BE49-F238E27FC236}">
                  <a16:creationId xmlns:a16="http://schemas.microsoft.com/office/drawing/2014/main" id="{4DED6E91-CE5C-45AE-98EF-679828BFA2E3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2877474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movimento de rotação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7F8F3C-5DF0-4B6C-A517-55A12D2CF934}"/>
                </a:ext>
              </a:extLst>
            </p:cNvPr>
            <p:cNvSpPr/>
            <p:nvPr/>
          </p:nvSpPr>
          <p:spPr>
            <a:xfrm>
              <a:off x="1569719" y="2842880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3</a:t>
              </a:r>
            </a:p>
          </p:txBody>
        </p:sp>
        <p:sp>
          <p:nvSpPr>
            <p:cNvPr id="18" name="Marcador de Posição de Conteúdo 2">
              <a:extLst>
                <a:ext uri="{FF2B5EF4-FFF2-40B4-BE49-F238E27FC236}">
                  <a16:creationId xmlns:a16="http://schemas.microsoft.com/office/drawing/2014/main" id="{CD173A1E-3AE2-45EE-80D9-81B575190ABE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3326948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da velocidade do movimento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61009-AC36-46A8-AC67-79D2741E0EE6}"/>
                </a:ext>
              </a:extLst>
            </p:cNvPr>
            <p:cNvSpPr/>
            <p:nvPr/>
          </p:nvSpPr>
          <p:spPr>
            <a:xfrm>
              <a:off x="1569719" y="3292354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4</a:t>
              </a:r>
            </a:p>
          </p:txBody>
        </p:sp>
        <p:sp>
          <p:nvSpPr>
            <p:cNvPr id="20" name="Marcador de Posição de Conteúdo 2">
              <a:extLst>
                <a:ext uri="{FF2B5EF4-FFF2-40B4-BE49-F238E27FC236}">
                  <a16:creationId xmlns:a16="http://schemas.microsoft.com/office/drawing/2014/main" id="{8AC45E93-69D9-4E3F-998B-D3D03A2D4D7F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3776422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da posição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FD5F4D-407B-4A44-9763-F11D428DF1B3}"/>
                </a:ext>
              </a:extLst>
            </p:cNvPr>
            <p:cNvSpPr/>
            <p:nvPr/>
          </p:nvSpPr>
          <p:spPr>
            <a:xfrm>
              <a:off x="1569719" y="3741828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5</a:t>
              </a:r>
            </a:p>
          </p:txBody>
        </p:sp>
        <p:sp>
          <p:nvSpPr>
            <p:cNvPr id="22" name="Marcador de Posição de Conteúdo 2">
              <a:extLst>
                <a:ext uri="{FF2B5EF4-FFF2-40B4-BE49-F238E27FC236}">
                  <a16:creationId xmlns:a16="http://schemas.microsoft.com/office/drawing/2014/main" id="{A42D24E4-4AF4-4895-B1DF-72A061809E29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4225896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tamanho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A55CE60-D97D-4A0F-99C9-76CB5038FD85}"/>
                </a:ext>
              </a:extLst>
            </p:cNvPr>
            <p:cNvSpPr/>
            <p:nvPr/>
          </p:nvSpPr>
          <p:spPr>
            <a:xfrm>
              <a:off x="1569719" y="4191302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6</a:t>
              </a:r>
            </a:p>
          </p:txBody>
        </p:sp>
        <p:sp>
          <p:nvSpPr>
            <p:cNvPr id="24" name="Marcador de Posição de Conteúdo 2">
              <a:extLst>
                <a:ext uri="{FF2B5EF4-FFF2-40B4-BE49-F238E27FC236}">
                  <a16:creationId xmlns:a16="http://schemas.microsoft.com/office/drawing/2014/main" id="{2B0F285C-2D99-4EB3-93DC-F3446807D73A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4665695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da projeção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E9988E3-420F-489E-8F60-87E3D0E3630A}"/>
                </a:ext>
              </a:extLst>
            </p:cNvPr>
            <p:cNvSpPr/>
            <p:nvPr/>
          </p:nvSpPr>
          <p:spPr>
            <a:xfrm>
              <a:off x="1569719" y="4631101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7</a:t>
              </a:r>
            </a:p>
          </p:txBody>
        </p:sp>
        <p:sp>
          <p:nvSpPr>
            <p:cNvPr id="29" name="Marcador de Posição de Conteúdo 2">
              <a:extLst>
                <a:ext uri="{FF2B5EF4-FFF2-40B4-BE49-F238E27FC236}">
                  <a16:creationId xmlns:a16="http://schemas.microsoft.com/office/drawing/2014/main" id="{E4AFBE5F-6021-4282-9BF5-C56D6FB8A109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5115350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modo </a:t>
              </a:r>
              <a:r>
                <a:rPr lang="pt-PT" sz="1500" i="1" dirty="0" err="1"/>
                <a:t>rendering</a:t>
              </a:r>
              <a:endParaRPr lang="pt-PT" sz="1500" i="1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FEC284-4D06-4EE0-AFB2-A530E9EC28AB}"/>
                </a:ext>
              </a:extLst>
            </p:cNvPr>
            <p:cNvSpPr/>
            <p:nvPr/>
          </p:nvSpPr>
          <p:spPr>
            <a:xfrm>
              <a:off x="1569719" y="5080756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8</a:t>
              </a:r>
            </a:p>
          </p:txBody>
        </p:sp>
        <p:sp>
          <p:nvSpPr>
            <p:cNvPr id="26" name="Marcador de Posição de Conteúdo 2">
              <a:extLst>
                <a:ext uri="{FF2B5EF4-FFF2-40B4-BE49-F238E27FC236}">
                  <a16:creationId xmlns:a16="http://schemas.microsoft.com/office/drawing/2014/main" id="{E0DA5171-5960-435B-95F8-9B996A2218C5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5565005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i="1" dirty="0" err="1"/>
                <a:t>Reset</a:t>
              </a:r>
              <a:r>
                <a:rPr lang="pt-PT" sz="1500" dirty="0"/>
                <a:t> da molécula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A292490-3BEA-4CE8-8568-7CF0A22894FD}"/>
                </a:ext>
              </a:extLst>
            </p:cNvPr>
            <p:cNvSpPr/>
            <p:nvPr/>
          </p:nvSpPr>
          <p:spPr>
            <a:xfrm>
              <a:off x="1569719" y="5530411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9</a:t>
              </a:r>
            </a:p>
          </p:txBody>
        </p:sp>
        <p:sp>
          <p:nvSpPr>
            <p:cNvPr id="28" name="Marcador de Posição de Conteúdo 2">
              <a:extLst>
                <a:ext uri="{FF2B5EF4-FFF2-40B4-BE49-F238E27FC236}">
                  <a16:creationId xmlns:a16="http://schemas.microsoft.com/office/drawing/2014/main" id="{984F3BE9-5D05-43A1-92D1-4C4131EA4B61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6014660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Ler uma molécula de um ficheiro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3DC8C08-45A1-4BC9-A97B-1D9A4CDEE98F}"/>
                </a:ext>
              </a:extLst>
            </p:cNvPr>
            <p:cNvSpPr/>
            <p:nvPr/>
          </p:nvSpPr>
          <p:spPr>
            <a:xfrm>
              <a:off x="1569719" y="5980066"/>
              <a:ext cx="374468" cy="3416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3" name="Marcador de Posição de Conteúdo 2">
              <a:extLst>
                <a:ext uri="{FF2B5EF4-FFF2-40B4-BE49-F238E27FC236}">
                  <a16:creationId xmlns:a16="http://schemas.microsoft.com/office/drawing/2014/main" id="{4DBA7467-8115-40CF-83C7-6C51A4001FB4}"/>
                </a:ext>
              </a:extLst>
            </p:cNvPr>
            <p:cNvSpPr txBox="1">
              <a:spLocks/>
            </p:cNvSpPr>
            <p:nvPr/>
          </p:nvSpPr>
          <p:spPr>
            <a:xfrm>
              <a:off x="1551431" y="5994500"/>
              <a:ext cx="492092" cy="28460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800" dirty="0">
                  <a:solidFill>
                    <a:schemeClr val="bg1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15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suspenso, mão, fotografia, pequeno&#10;&#10;Descrição gerada automaticamente">
            <a:extLst>
              <a:ext uri="{FF2B5EF4-FFF2-40B4-BE49-F238E27FC236}">
                <a16:creationId xmlns:a16="http://schemas.microsoft.com/office/drawing/2014/main" id="{56F5B123-CBC5-47E3-9156-F3003CB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49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7D8F823-1240-4907-9B7A-E5D11D869375}"/>
              </a:ext>
            </a:extLst>
          </p:cNvPr>
          <p:cNvSpPr txBox="1">
            <a:spLocks/>
          </p:cNvSpPr>
          <p:nvPr/>
        </p:nvSpPr>
        <p:spPr>
          <a:xfrm>
            <a:off x="792479" y="286282"/>
            <a:ext cx="1060704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200" b="1" dirty="0"/>
              <a:t>VISUALIZAÇÃO DO ÁTOMO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B0F4626A-A8C3-4213-8A2C-3688445B0275}"/>
              </a:ext>
            </a:extLst>
          </p:cNvPr>
          <p:cNvSpPr txBox="1">
            <a:spLocks/>
          </p:cNvSpPr>
          <p:nvPr/>
        </p:nvSpPr>
        <p:spPr>
          <a:xfrm>
            <a:off x="792479" y="1090917"/>
            <a:ext cx="10607040" cy="520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just">
              <a:lnSpc>
                <a:spcPct val="150000"/>
              </a:lnSpc>
            </a:pPr>
            <a:endParaRPr lang="pt-PT" sz="1500" dirty="0"/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601EBC65-482D-4152-BD7D-9CB15787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654"/>
            <a:ext cx="2743200" cy="365125"/>
          </a:xfrm>
        </p:spPr>
        <p:txBody>
          <a:bodyPr/>
          <a:lstStyle/>
          <a:p>
            <a:fld id="{07F466FA-2F68-4A01-A4DC-EF0501E276AD}" type="slidenum">
              <a:rPr lang="pt-PT" smtClean="0"/>
              <a:t>3</a:t>
            </a:fld>
            <a:endParaRPr lang="pt-PT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9AECD35-5463-400A-9336-79AC7A32E3F4}"/>
              </a:ext>
            </a:extLst>
          </p:cNvPr>
          <p:cNvGrpSpPr/>
          <p:nvPr/>
        </p:nvGrpSpPr>
        <p:grpSpPr>
          <a:xfrm>
            <a:off x="1896348" y="1636769"/>
            <a:ext cx="3718561" cy="3511310"/>
            <a:chOff x="1569719" y="1911089"/>
            <a:chExt cx="3718561" cy="3511310"/>
          </a:xfrm>
        </p:grpSpPr>
        <p:sp>
          <p:nvSpPr>
            <p:cNvPr id="9" name="Marcador de Posição de Conteúdo 2">
              <a:extLst>
                <a:ext uri="{FF2B5EF4-FFF2-40B4-BE49-F238E27FC236}">
                  <a16:creationId xmlns:a16="http://schemas.microsoft.com/office/drawing/2014/main" id="{FA3DDCD4-2EE8-4087-AB7A-EA3EB494DC0A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1945683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Iniciar ou parar o movimento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49366E8-02E3-4E11-8C59-9208F8329562}"/>
                </a:ext>
              </a:extLst>
            </p:cNvPr>
            <p:cNvSpPr/>
            <p:nvPr/>
          </p:nvSpPr>
          <p:spPr>
            <a:xfrm>
              <a:off x="1569719" y="1911089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1</a:t>
              </a:r>
            </a:p>
          </p:txBody>
        </p:sp>
        <p:sp>
          <p:nvSpPr>
            <p:cNvPr id="11" name="Marcador de Posição de Conteúdo 2">
              <a:extLst>
                <a:ext uri="{FF2B5EF4-FFF2-40B4-BE49-F238E27FC236}">
                  <a16:creationId xmlns:a16="http://schemas.microsoft.com/office/drawing/2014/main" id="{9CBAF089-37DF-4E26-8873-6DF097F944ED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2417283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movimento de translação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7EA12C-75EB-48EE-848A-5466785F5BCD}"/>
                </a:ext>
              </a:extLst>
            </p:cNvPr>
            <p:cNvSpPr/>
            <p:nvPr/>
          </p:nvSpPr>
          <p:spPr>
            <a:xfrm>
              <a:off x="1569719" y="2382689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</a:p>
          </p:txBody>
        </p:sp>
        <p:sp>
          <p:nvSpPr>
            <p:cNvPr id="16" name="Marcador de Posição de Conteúdo 2">
              <a:extLst>
                <a:ext uri="{FF2B5EF4-FFF2-40B4-BE49-F238E27FC236}">
                  <a16:creationId xmlns:a16="http://schemas.microsoft.com/office/drawing/2014/main" id="{4DED6E91-CE5C-45AE-98EF-679828BFA2E3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2877474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da velocidade do movimento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7F8F3C-5DF0-4B6C-A517-55A12D2CF934}"/>
                </a:ext>
              </a:extLst>
            </p:cNvPr>
            <p:cNvSpPr/>
            <p:nvPr/>
          </p:nvSpPr>
          <p:spPr>
            <a:xfrm>
              <a:off x="1569719" y="2842880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3</a:t>
              </a:r>
            </a:p>
          </p:txBody>
        </p:sp>
        <p:sp>
          <p:nvSpPr>
            <p:cNvPr id="18" name="Marcador de Posição de Conteúdo 2">
              <a:extLst>
                <a:ext uri="{FF2B5EF4-FFF2-40B4-BE49-F238E27FC236}">
                  <a16:creationId xmlns:a16="http://schemas.microsoft.com/office/drawing/2014/main" id="{CD173A1E-3AE2-45EE-80D9-81B575190ABE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3326948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tamanho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61009-AC36-46A8-AC67-79D2741E0EE6}"/>
                </a:ext>
              </a:extLst>
            </p:cNvPr>
            <p:cNvSpPr/>
            <p:nvPr/>
          </p:nvSpPr>
          <p:spPr>
            <a:xfrm>
              <a:off x="1569719" y="3292354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4</a:t>
              </a:r>
            </a:p>
          </p:txBody>
        </p:sp>
        <p:sp>
          <p:nvSpPr>
            <p:cNvPr id="20" name="Marcador de Posição de Conteúdo 2">
              <a:extLst>
                <a:ext uri="{FF2B5EF4-FFF2-40B4-BE49-F238E27FC236}">
                  <a16:creationId xmlns:a16="http://schemas.microsoft.com/office/drawing/2014/main" id="{8AC45E93-69D9-4E3F-998B-D3D03A2D4D7F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3776422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da projeção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FD5F4D-407B-4A44-9763-F11D428DF1B3}"/>
                </a:ext>
              </a:extLst>
            </p:cNvPr>
            <p:cNvSpPr/>
            <p:nvPr/>
          </p:nvSpPr>
          <p:spPr>
            <a:xfrm>
              <a:off x="1569719" y="3741828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5</a:t>
              </a:r>
            </a:p>
          </p:txBody>
        </p:sp>
        <p:sp>
          <p:nvSpPr>
            <p:cNvPr id="22" name="Marcador de Posição de Conteúdo 2">
              <a:extLst>
                <a:ext uri="{FF2B5EF4-FFF2-40B4-BE49-F238E27FC236}">
                  <a16:creationId xmlns:a16="http://schemas.microsoft.com/office/drawing/2014/main" id="{A42D24E4-4AF4-4895-B1DF-72A061809E29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4225896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modo </a:t>
              </a:r>
              <a:r>
                <a:rPr lang="pt-PT" sz="1500" i="1" dirty="0" err="1"/>
                <a:t>rendering</a:t>
              </a:r>
              <a:endParaRPr lang="pt-PT" sz="1500" i="1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A55CE60-D97D-4A0F-99C9-76CB5038FD85}"/>
                </a:ext>
              </a:extLst>
            </p:cNvPr>
            <p:cNvSpPr/>
            <p:nvPr/>
          </p:nvSpPr>
          <p:spPr>
            <a:xfrm>
              <a:off x="1569719" y="4191302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6</a:t>
              </a:r>
            </a:p>
          </p:txBody>
        </p:sp>
        <p:sp>
          <p:nvSpPr>
            <p:cNvPr id="24" name="Marcador de Posição de Conteúdo 2">
              <a:extLst>
                <a:ext uri="{FF2B5EF4-FFF2-40B4-BE49-F238E27FC236}">
                  <a16:creationId xmlns:a16="http://schemas.microsoft.com/office/drawing/2014/main" id="{2B0F285C-2D99-4EB3-93DC-F3446807D73A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4665695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i="1" dirty="0" err="1"/>
                <a:t>Reset</a:t>
              </a:r>
              <a:r>
                <a:rPr lang="pt-PT" sz="1500" i="1" dirty="0"/>
                <a:t> </a:t>
              </a:r>
              <a:r>
                <a:rPr lang="pt-PT" sz="1500" dirty="0"/>
                <a:t>do átomo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E9988E3-420F-489E-8F60-87E3D0E3630A}"/>
                </a:ext>
              </a:extLst>
            </p:cNvPr>
            <p:cNvSpPr/>
            <p:nvPr/>
          </p:nvSpPr>
          <p:spPr>
            <a:xfrm>
              <a:off x="1569719" y="4631101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7</a:t>
              </a:r>
            </a:p>
          </p:txBody>
        </p:sp>
        <p:sp>
          <p:nvSpPr>
            <p:cNvPr id="29" name="Marcador de Posição de Conteúdo 2">
              <a:extLst>
                <a:ext uri="{FF2B5EF4-FFF2-40B4-BE49-F238E27FC236}">
                  <a16:creationId xmlns:a16="http://schemas.microsoft.com/office/drawing/2014/main" id="{E4AFBE5F-6021-4282-9BF5-C56D6FB8A109}"/>
                </a:ext>
              </a:extLst>
            </p:cNvPr>
            <p:cNvSpPr txBox="1">
              <a:spLocks/>
            </p:cNvSpPr>
            <p:nvPr/>
          </p:nvSpPr>
          <p:spPr>
            <a:xfrm>
              <a:off x="2022564" y="5115350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Ler um átomo de um ficheiro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FEC284-4D06-4EE0-AFB2-A530E9EC28AB}"/>
                </a:ext>
              </a:extLst>
            </p:cNvPr>
            <p:cNvSpPr/>
            <p:nvPr/>
          </p:nvSpPr>
          <p:spPr>
            <a:xfrm>
              <a:off x="1569719" y="5080756"/>
              <a:ext cx="374468" cy="3416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8</a:t>
              </a:r>
            </a:p>
          </p:txBody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EF6EC816-72CF-451E-82B5-6BC241F2C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578" y="1586878"/>
            <a:ext cx="3980782" cy="36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suspenso, mão, fotografia, pequeno&#10;&#10;Descrição gerada automaticamente">
            <a:extLst>
              <a:ext uri="{FF2B5EF4-FFF2-40B4-BE49-F238E27FC236}">
                <a16:creationId xmlns:a16="http://schemas.microsoft.com/office/drawing/2014/main" id="{56F5B123-CBC5-47E3-9156-F3003CB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49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7D8F823-1240-4907-9B7A-E5D11D869375}"/>
              </a:ext>
            </a:extLst>
          </p:cNvPr>
          <p:cNvSpPr txBox="1">
            <a:spLocks/>
          </p:cNvSpPr>
          <p:nvPr/>
        </p:nvSpPr>
        <p:spPr>
          <a:xfrm>
            <a:off x="792479" y="286282"/>
            <a:ext cx="1060704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LEITURA DE UMA MOLÉCULA E DE UM ÁTOMO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601EBC65-482D-4152-BD7D-9CB15787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654"/>
            <a:ext cx="2743200" cy="365125"/>
          </a:xfrm>
        </p:spPr>
        <p:txBody>
          <a:bodyPr/>
          <a:lstStyle/>
          <a:p>
            <a:fld id="{07F466FA-2F68-4A01-A4DC-EF0501E276AD}" type="slidenum">
              <a:rPr lang="pt-PT" smtClean="0"/>
              <a:t>4</a:t>
            </a:fld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6EBCD4-A8D6-4571-8439-3E7B3E47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82" y="1376912"/>
            <a:ext cx="2181529" cy="548716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7ACB53AA-F856-43B2-BDB9-C3139F438622}"/>
              </a:ext>
            </a:extLst>
          </p:cNvPr>
          <p:cNvSpPr txBox="1">
            <a:spLocks/>
          </p:cNvSpPr>
          <p:nvPr/>
        </p:nvSpPr>
        <p:spPr>
          <a:xfrm>
            <a:off x="2494988" y="1100727"/>
            <a:ext cx="3265716" cy="272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500" dirty="0"/>
              <a:t>Ficheiro exemplo de uma molécula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CCE795-88CE-4CBD-931A-0CAF873E1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66"/>
          <a:stretch/>
        </p:blipFill>
        <p:spPr>
          <a:xfrm>
            <a:off x="6691273" y="1377392"/>
            <a:ext cx="2488765" cy="5194326"/>
          </a:xfrm>
          <a:prstGeom prst="rect">
            <a:avLst/>
          </a:prstGeom>
        </p:spPr>
      </p:pic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D72A8352-5338-4EF2-B99F-76B7D52B311F}"/>
              </a:ext>
            </a:extLst>
          </p:cNvPr>
          <p:cNvSpPr txBox="1">
            <a:spLocks/>
          </p:cNvSpPr>
          <p:nvPr/>
        </p:nvSpPr>
        <p:spPr>
          <a:xfrm>
            <a:off x="6302798" y="1100727"/>
            <a:ext cx="3265716" cy="272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500" dirty="0"/>
              <a:t>Ficheiro exemplo de um átomo</a:t>
            </a:r>
          </a:p>
        </p:txBody>
      </p:sp>
    </p:spTree>
    <p:extLst>
      <p:ext uri="{BB962C8B-B14F-4D97-AF65-F5344CB8AC3E}">
        <p14:creationId xmlns:p14="http://schemas.microsoft.com/office/powerpoint/2010/main" val="681695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3AD30240D259438D2036BE62B1CD12" ma:contentTypeVersion="10" ma:contentTypeDescription="Create a new document." ma:contentTypeScope="" ma:versionID="ea106eac6f839e42cea2db441d9150f8">
  <xsd:schema xmlns:xsd="http://www.w3.org/2001/XMLSchema" xmlns:xs="http://www.w3.org/2001/XMLSchema" xmlns:p="http://schemas.microsoft.com/office/2006/metadata/properties" xmlns:ns3="c98e8b5e-909a-4797-acbd-9c1f843d4f81" xmlns:ns4="1f596538-17f0-4cd8-ab9b-6a53a1d26dd7" targetNamespace="http://schemas.microsoft.com/office/2006/metadata/properties" ma:root="true" ma:fieldsID="702bfd262fa6fab28327e9f1d72ddf44" ns3:_="" ns4:_="">
    <xsd:import namespace="c98e8b5e-909a-4797-acbd-9c1f843d4f81"/>
    <xsd:import namespace="1f596538-17f0-4cd8-ab9b-6a53a1d26d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e8b5e-909a-4797-acbd-9c1f843d4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96538-17f0-4cd8-ab9b-6a53a1d26d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498168-DCEB-4F41-85D4-AE20D55C5EE0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1f596538-17f0-4cd8-ab9b-6a53a1d26dd7"/>
    <ds:schemaRef ds:uri="c98e8b5e-909a-4797-acbd-9c1f843d4f8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6F5838-6C17-4ABA-8B14-1CF27A285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8e8b5e-909a-4797-acbd-9c1f843d4f81"/>
    <ds:schemaRef ds:uri="1f596538-17f0-4cd8-ab9b-6a53a1d26d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F70F26-D986-4F91-89A1-DABDE6E1BB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150</Words>
  <Application>Microsoft Office PowerPoint</Application>
  <PresentationFormat>Ecrã Panorâmico</PresentationFormat>
  <Paragraphs>49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VISUALIZAÇÃO DE moléculas e átomos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moléculas e átomos</dc:title>
  <dc:creator>Rita Amante</dc:creator>
  <cp:lastModifiedBy>Rita Amante</cp:lastModifiedBy>
  <cp:revision>3</cp:revision>
  <dcterms:created xsi:type="dcterms:W3CDTF">2020-12-14T12:02:39Z</dcterms:created>
  <dcterms:modified xsi:type="dcterms:W3CDTF">2020-12-16T13:58:30Z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0x010100E63AD30240D259438D2036BE62B1CD12</vt:lpwstr>
  </property>
</Properties>
</file>