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69419-BC62-46B6-BE1E-0C3637A9E6DF}" v="2381" dt="2020-02-22T00:55:21.129"/>
    <p1510:client id="{82D1B60F-E9BE-4073-B9CE-CA9996F381D4}" v="288" dt="2020-02-22T18:08:22.671"/>
    <p1510:client id="{DFB0E0D4-AF51-4378-8F05-74CDE1B97316}" v="339" dt="2020-02-22T18:18:23.261"/>
    <p1510:client id="{E3D72E23-1389-4C4E-AF68-970FED0F4B9D}" v="10" dt="2020-02-22T18:29:4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Matos" userId="S::dario.matos@ua.pt::31815d09-6a9b-435e-a6e2-a9aec53bdeb8" providerId="AD" clId="Web-{DFB0E0D4-AF51-4378-8F05-74CDE1B97316}"/>
    <pc:docChg chg="modSld">
      <pc:chgData name="Dário Matos" userId="S::dario.matos@ua.pt::31815d09-6a9b-435e-a6e2-a9aec53bdeb8" providerId="AD" clId="Web-{DFB0E0D4-AF51-4378-8F05-74CDE1B97316}" dt="2020-02-22T18:18:22.714" v="332" actId="20577"/>
      <pc:docMkLst>
        <pc:docMk/>
      </pc:docMkLst>
      <pc:sldChg chg="modSp">
        <pc:chgData name="Dário Matos" userId="S::dario.matos@ua.pt::31815d09-6a9b-435e-a6e2-a9aec53bdeb8" providerId="AD" clId="Web-{DFB0E0D4-AF51-4378-8F05-74CDE1B97316}" dt="2020-02-22T18:13:52.778" v="117" actId="20577"/>
        <pc:sldMkLst>
          <pc:docMk/>
          <pc:sldMk cId="988977761" sldId="256"/>
        </pc:sldMkLst>
        <pc:spChg chg="mod">
          <ac:chgData name="Dário Matos" userId="S::dario.matos@ua.pt::31815d09-6a9b-435e-a6e2-a9aec53bdeb8" providerId="AD" clId="Web-{DFB0E0D4-AF51-4378-8F05-74CDE1B97316}" dt="2020-02-22T18:13:33.669" v="66" actId="1076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Dário Matos" userId="S::dario.matos@ua.pt::31815d09-6a9b-435e-a6e2-a9aec53bdeb8" providerId="AD" clId="Web-{DFB0E0D4-AF51-4378-8F05-74CDE1B97316}" dt="2020-02-22T18:13:52.778" v="117" actId="20577"/>
          <ac:spMkLst>
            <pc:docMk/>
            <pc:sldMk cId="988977761" sldId="256"/>
            <ac:spMk id="3" creationId="{00000000-0000-0000-0000-000000000000}"/>
          </ac:spMkLst>
        </pc:spChg>
      </pc:sldChg>
      <pc:sldChg chg="addSp delSp modSp">
        <pc:chgData name="Dário Matos" userId="S::dario.matos@ua.pt::31815d09-6a9b-435e-a6e2-a9aec53bdeb8" providerId="AD" clId="Web-{DFB0E0D4-AF51-4378-8F05-74CDE1B97316}" dt="2020-02-22T18:16:13.058" v="128" actId="20577"/>
        <pc:sldMkLst>
          <pc:docMk/>
          <pc:sldMk cId="1010527511" sldId="257"/>
        </pc:sldMkLst>
        <pc:spChg chg="mod">
          <ac:chgData name="Dário Matos" userId="S::dario.matos@ua.pt::31815d09-6a9b-435e-a6e2-a9aec53bdeb8" providerId="AD" clId="Web-{DFB0E0D4-AF51-4378-8F05-74CDE1B97316}" dt="2020-02-22T18:16:13.058" v="128" actId="20577"/>
          <ac:spMkLst>
            <pc:docMk/>
            <pc:sldMk cId="1010527511" sldId="257"/>
            <ac:spMk id="3" creationId="{D4D8AB41-0EAA-405B-9F70-EE19B8FAD64E}"/>
          </ac:spMkLst>
        </pc:spChg>
        <pc:picChg chg="add del mod">
          <ac:chgData name="Dário Matos" userId="S::dario.matos@ua.pt::31815d09-6a9b-435e-a6e2-a9aec53bdeb8" providerId="AD" clId="Web-{DFB0E0D4-AF51-4378-8F05-74CDE1B97316}" dt="2020-02-22T18:14:58.168" v="122"/>
          <ac:picMkLst>
            <pc:docMk/>
            <pc:sldMk cId="1010527511" sldId="257"/>
            <ac:picMk id="4" creationId="{EB75404C-D433-479D-8E4E-09732CF5762E}"/>
          </ac:picMkLst>
        </pc:picChg>
        <pc:picChg chg="add mod">
          <ac:chgData name="Dário Matos" userId="S::dario.matos@ua.pt::31815d09-6a9b-435e-a6e2-a9aec53bdeb8" providerId="AD" clId="Web-{DFB0E0D4-AF51-4378-8F05-74CDE1B97316}" dt="2020-02-22T18:16:06.246" v="125" actId="1076"/>
          <ac:picMkLst>
            <pc:docMk/>
            <pc:sldMk cId="1010527511" sldId="257"/>
            <ac:picMk id="6" creationId="{35C745E5-9FF3-434E-A24C-FEC46C6EF817}"/>
          </ac:picMkLst>
        </pc:picChg>
      </pc:sldChg>
      <pc:sldChg chg="modSp">
        <pc:chgData name="Dário Matos" userId="S::dario.matos@ua.pt::31815d09-6a9b-435e-a6e2-a9aec53bdeb8" providerId="AD" clId="Web-{DFB0E0D4-AF51-4378-8F05-74CDE1B97316}" dt="2020-02-22T18:16:20.043" v="132" actId="20577"/>
        <pc:sldMkLst>
          <pc:docMk/>
          <pc:sldMk cId="3448509996" sldId="258"/>
        </pc:sldMkLst>
        <pc:spChg chg="mod">
          <ac:chgData name="Dário Matos" userId="S::dario.matos@ua.pt::31815d09-6a9b-435e-a6e2-a9aec53bdeb8" providerId="AD" clId="Web-{DFB0E0D4-AF51-4378-8F05-74CDE1B97316}" dt="2020-02-22T18:16:20.043" v="132" actId="20577"/>
          <ac:spMkLst>
            <pc:docMk/>
            <pc:sldMk cId="3448509996" sldId="258"/>
            <ac:spMk id="3" creationId="{8B91A68C-421F-4181-985C-1FCF04DEF6A4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6:25.996" v="134" actId="20577"/>
        <pc:sldMkLst>
          <pc:docMk/>
          <pc:sldMk cId="961446918" sldId="259"/>
        </pc:sldMkLst>
        <pc:spChg chg="mod">
          <ac:chgData name="Dário Matos" userId="S::dario.matos@ua.pt::31815d09-6a9b-435e-a6e2-a9aec53bdeb8" providerId="AD" clId="Web-{DFB0E0D4-AF51-4378-8F05-74CDE1B97316}" dt="2020-02-22T18:16:25.996" v="134" actId="20577"/>
          <ac:spMkLst>
            <pc:docMk/>
            <pc:sldMk cId="961446918" sldId="259"/>
            <ac:spMk id="3" creationId="{3AABDED1-B102-49FA-8E54-E9C1ED500437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8:02.480" v="324" actId="20577"/>
        <pc:sldMkLst>
          <pc:docMk/>
          <pc:sldMk cId="910216101" sldId="260"/>
        </pc:sldMkLst>
        <pc:spChg chg="mod">
          <ac:chgData name="Dário Matos" userId="S::dario.matos@ua.pt::31815d09-6a9b-435e-a6e2-a9aec53bdeb8" providerId="AD" clId="Web-{DFB0E0D4-AF51-4378-8F05-74CDE1B97316}" dt="2020-02-22T18:17:13.324" v="150" actId="1076"/>
          <ac:spMkLst>
            <pc:docMk/>
            <pc:sldMk cId="910216101" sldId="260"/>
            <ac:spMk id="2" creationId="{ACE40CDA-EDF7-4D8D-8ABF-0E70C4715BE0}"/>
          </ac:spMkLst>
        </pc:spChg>
        <pc:spChg chg="mod">
          <ac:chgData name="Dário Matos" userId="S::dario.matos@ua.pt::31815d09-6a9b-435e-a6e2-a9aec53bdeb8" providerId="AD" clId="Web-{DFB0E0D4-AF51-4378-8F05-74CDE1B97316}" dt="2020-02-22T18:18:02.480" v="324" actId="20577"/>
          <ac:spMkLst>
            <pc:docMk/>
            <pc:sldMk cId="910216101" sldId="260"/>
            <ac:spMk id="3" creationId="{EA518D64-9952-4CD2-9494-3E388B025C0A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8:21.152" v="330" actId="20577"/>
        <pc:sldMkLst>
          <pc:docMk/>
          <pc:sldMk cId="4241993839" sldId="261"/>
        </pc:sldMkLst>
        <pc:spChg chg="mod">
          <ac:chgData name="Dário Matos" userId="S::dario.matos@ua.pt::31815d09-6a9b-435e-a6e2-a9aec53bdeb8" providerId="AD" clId="Web-{DFB0E0D4-AF51-4378-8F05-74CDE1B97316}" dt="2020-02-22T18:18:21.152" v="330" actId="20577"/>
          <ac:spMkLst>
            <pc:docMk/>
            <pc:sldMk cId="4241993839" sldId="261"/>
            <ac:spMk id="3" creationId="{3CF91386-1D8B-43A9-B093-D09F53FA96C7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6:51.152" v="147" actId="20577"/>
        <pc:sldMkLst>
          <pc:docMk/>
          <pc:sldMk cId="1474960338" sldId="263"/>
        </pc:sldMkLst>
        <pc:spChg chg="mod">
          <ac:chgData name="Dário Matos" userId="S::dario.matos@ua.pt::31815d09-6a9b-435e-a6e2-a9aec53bdeb8" providerId="AD" clId="Web-{DFB0E0D4-AF51-4378-8F05-74CDE1B97316}" dt="2020-02-22T18:16:51.152" v="147" actId="20577"/>
          <ac:spMkLst>
            <pc:docMk/>
            <pc:sldMk cId="1474960338" sldId="263"/>
            <ac:spMk id="3" creationId="{2F2CA478-8B3C-4FD9-9CA1-292FCE65ACDF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6:45.699" v="144" actId="20577"/>
        <pc:sldMkLst>
          <pc:docMk/>
          <pc:sldMk cId="1570137398" sldId="264"/>
        </pc:sldMkLst>
        <pc:spChg chg="mod">
          <ac:chgData name="Dário Matos" userId="S::dario.matos@ua.pt::31815d09-6a9b-435e-a6e2-a9aec53bdeb8" providerId="AD" clId="Web-{DFB0E0D4-AF51-4378-8F05-74CDE1B97316}" dt="2020-02-22T18:16:45.699" v="144" actId="20577"/>
          <ac:spMkLst>
            <pc:docMk/>
            <pc:sldMk cId="1570137398" sldId="264"/>
            <ac:spMk id="3" creationId="{84017139-4634-42A5-9FB8-BC65BA7BA5FB}"/>
          </ac:spMkLst>
        </pc:spChg>
      </pc:sldChg>
    </pc:docChg>
  </pc:docChgLst>
  <pc:docChgLst>
    <pc:chgData name="Pedro Mateus" userId="S::pedro.valente@ua.pt::c9cfde53-2c07-4199-b9c1-b8103ac99862" providerId="AD" clId="Web-{E3D72E23-1389-4C4E-AF68-970FED0F4B9D}"/>
    <pc:docChg chg="modSld">
      <pc:chgData name="Pedro Mateus" userId="S::pedro.valente@ua.pt::c9cfde53-2c07-4199-b9c1-b8103ac99862" providerId="AD" clId="Web-{E3D72E23-1389-4C4E-AF68-970FED0F4B9D}" dt="2020-02-22T18:29:46.418" v="9" actId="20577"/>
      <pc:docMkLst>
        <pc:docMk/>
      </pc:docMkLst>
      <pc:sldChg chg="modSp">
        <pc:chgData name="Pedro Mateus" userId="S::pedro.valente@ua.pt::c9cfde53-2c07-4199-b9c1-b8103ac99862" providerId="AD" clId="Web-{E3D72E23-1389-4C4E-AF68-970FED0F4B9D}" dt="2020-02-22T18:29:46.418" v="8" actId="20577"/>
        <pc:sldMkLst>
          <pc:docMk/>
          <pc:sldMk cId="3448509996" sldId="258"/>
        </pc:sldMkLst>
        <pc:spChg chg="mod">
          <ac:chgData name="Pedro Mateus" userId="S::pedro.valente@ua.pt::c9cfde53-2c07-4199-b9c1-b8103ac99862" providerId="AD" clId="Web-{E3D72E23-1389-4C4E-AF68-970FED0F4B9D}" dt="2020-02-22T18:29:46.418" v="8" actId="20577"/>
          <ac:spMkLst>
            <pc:docMk/>
            <pc:sldMk cId="3448509996" sldId="258"/>
            <ac:spMk id="3" creationId="{8B91A68C-421F-4181-985C-1FCF04DEF6A4}"/>
          </ac:spMkLst>
        </pc:spChg>
      </pc:sldChg>
    </pc:docChg>
  </pc:docChgLst>
  <pc:docChgLst>
    <pc:chgData name="Dário Matos" userId="S::dario.matos@ua.pt::31815d09-6a9b-435e-a6e2-a9aec53bdeb8" providerId="AD" clId="Web-{82D1B60F-E9BE-4073-B9CE-CA9996F381D4}"/>
    <pc:docChg chg="delSld modSld">
      <pc:chgData name="Dário Matos" userId="S::dario.matos@ua.pt::31815d09-6a9b-435e-a6e2-a9aec53bdeb8" providerId="AD" clId="Web-{82D1B60F-E9BE-4073-B9CE-CA9996F381D4}" dt="2020-02-22T18:08:22.671" v="281"/>
      <pc:docMkLst>
        <pc:docMk/>
      </pc:docMkLst>
      <pc:sldChg chg="modSp">
        <pc:chgData name="Dário Matos" userId="S::dario.matos@ua.pt::31815d09-6a9b-435e-a6e2-a9aec53bdeb8" providerId="AD" clId="Web-{82D1B60F-E9BE-4073-B9CE-CA9996F381D4}" dt="2020-02-22T17:55:01.494" v="4" actId="20577"/>
        <pc:sldMkLst>
          <pc:docMk/>
          <pc:sldMk cId="1010527511" sldId="257"/>
        </pc:sldMkLst>
        <pc:spChg chg="mod">
          <ac:chgData name="Dário Matos" userId="S::dario.matos@ua.pt::31815d09-6a9b-435e-a6e2-a9aec53bdeb8" providerId="AD" clId="Web-{82D1B60F-E9BE-4073-B9CE-CA9996F381D4}" dt="2020-02-22T17:55:01.494" v="4" actId="20577"/>
          <ac:spMkLst>
            <pc:docMk/>
            <pc:sldMk cId="1010527511" sldId="257"/>
            <ac:spMk id="3" creationId="{D4D8AB41-0EAA-405B-9F70-EE19B8FAD64E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7:59:12.668" v="94" actId="20577"/>
        <pc:sldMkLst>
          <pc:docMk/>
          <pc:sldMk cId="3448509996" sldId="258"/>
        </pc:sldMkLst>
        <pc:spChg chg="mod">
          <ac:chgData name="Dário Matos" userId="S::dario.matos@ua.pt::31815d09-6a9b-435e-a6e2-a9aec53bdeb8" providerId="AD" clId="Web-{82D1B60F-E9BE-4073-B9CE-CA9996F381D4}" dt="2020-02-22T17:59:12.668" v="94" actId="20577"/>
          <ac:spMkLst>
            <pc:docMk/>
            <pc:sldMk cId="3448509996" sldId="258"/>
            <ac:spMk id="3" creationId="{8B91A68C-421F-4181-985C-1FCF04DEF6A4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7:59:40.527" v="106" actId="20577"/>
        <pc:sldMkLst>
          <pc:docMk/>
          <pc:sldMk cId="961446918" sldId="259"/>
        </pc:sldMkLst>
        <pc:spChg chg="mod">
          <ac:chgData name="Dário Matos" userId="S::dario.matos@ua.pt::31815d09-6a9b-435e-a6e2-a9aec53bdeb8" providerId="AD" clId="Web-{82D1B60F-E9BE-4073-B9CE-CA9996F381D4}" dt="2020-02-22T17:59:40.527" v="106" actId="20577"/>
          <ac:spMkLst>
            <pc:docMk/>
            <pc:sldMk cId="961446918" sldId="259"/>
            <ac:spMk id="3" creationId="{3AABDED1-B102-49FA-8E54-E9C1ED500437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8:00:14.653" v="113" actId="20577"/>
        <pc:sldMkLst>
          <pc:docMk/>
          <pc:sldMk cId="910216101" sldId="260"/>
        </pc:sldMkLst>
        <pc:spChg chg="mod">
          <ac:chgData name="Dário Matos" userId="S::dario.matos@ua.pt::31815d09-6a9b-435e-a6e2-a9aec53bdeb8" providerId="AD" clId="Web-{82D1B60F-E9BE-4073-B9CE-CA9996F381D4}" dt="2020-02-22T18:00:14.653" v="113" actId="20577"/>
          <ac:spMkLst>
            <pc:docMk/>
            <pc:sldMk cId="910216101" sldId="260"/>
            <ac:spMk id="3" creationId="{EA518D64-9952-4CD2-9494-3E388B025C0A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8:00:35.731" v="185" actId="20577"/>
        <pc:sldMkLst>
          <pc:docMk/>
          <pc:sldMk cId="4241993839" sldId="261"/>
        </pc:sldMkLst>
        <pc:spChg chg="mod">
          <ac:chgData name="Dário Matos" userId="S::dario.matos@ua.pt::31815d09-6a9b-435e-a6e2-a9aec53bdeb8" providerId="AD" clId="Web-{82D1B60F-E9BE-4073-B9CE-CA9996F381D4}" dt="2020-02-22T18:00:35.731" v="185" actId="20577"/>
          <ac:spMkLst>
            <pc:docMk/>
            <pc:sldMk cId="4241993839" sldId="261"/>
            <ac:spMk id="3" creationId="{3CF91386-1D8B-43A9-B093-D09F53FA96C7}"/>
          </ac:spMkLst>
        </pc:spChg>
      </pc:sldChg>
      <pc:sldChg chg="del">
        <pc:chgData name="Dário Matos" userId="S::dario.matos@ua.pt::31815d09-6a9b-435e-a6e2-a9aec53bdeb8" providerId="AD" clId="Web-{82D1B60F-E9BE-4073-B9CE-CA9996F381D4}" dt="2020-02-22T18:08:22.671" v="281"/>
        <pc:sldMkLst>
          <pc:docMk/>
          <pc:sldMk cId="2478211611" sldId="262"/>
        </pc:sldMkLst>
      </pc:sldChg>
      <pc:sldChg chg="modSp">
        <pc:chgData name="Dário Matos" userId="S::dario.matos@ua.pt::31815d09-6a9b-435e-a6e2-a9aec53bdeb8" providerId="AD" clId="Web-{82D1B60F-E9BE-4073-B9CE-CA9996F381D4}" dt="2020-02-22T18:08:20.046" v="278" actId="20577"/>
        <pc:sldMkLst>
          <pc:docMk/>
          <pc:sldMk cId="1474960338" sldId="263"/>
        </pc:sldMkLst>
        <pc:spChg chg="mod">
          <ac:chgData name="Dário Matos" userId="S::dario.matos@ua.pt::31815d09-6a9b-435e-a6e2-a9aec53bdeb8" providerId="AD" clId="Web-{82D1B60F-E9BE-4073-B9CE-CA9996F381D4}" dt="2020-02-22T18:08:20.046" v="278" actId="20577"/>
          <ac:spMkLst>
            <pc:docMk/>
            <pc:sldMk cId="1474960338" sldId="263"/>
            <ac:spMk id="3" creationId="{2F2CA478-8B3C-4FD9-9CA1-292FCE65ACDF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8:04:59.826" v="257" actId="20577"/>
        <pc:sldMkLst>
          <pc:docMk/>
          <pc:sldMk cId="1570137398" sldId="264"/>
        </pc:sldMkLst>
        <pc:spChg chg="mod">
          <ac:chgData name="Dário Matos" userId="S::dario.matos@ua.pt::31815d09-6a9b-435e-a6e2-a9aec53bdeb8" providerId="AD" clId="Web-{82D1B60F-E9BE-4073-B9CE-CA9996F381D4}" dt="2020-02-22T18:04:59.826" v="257" actId="20577"/>
          <ac:spMkLst>
            <pc:docMk/>
            <pc:sldMk cId="1570137398" sldId="264"/>
            <ac:spMk id="3" creationId="{84017139-4634-42A5-9FB8-BC65BA7BA5FB}"/>
          </ac:spMkLst>
        </pc:spChg>
      </pc:sldChg>
    </pc:docChg>
  </pc:docChgLst>
  <pc:docChgLst>
    <pc:chgData name="Pedro Mateus" userId="S::pedro.valente@ua.pt::c9cfde53-2c07-4199-b9c1-b8103ac99862" providerId="AD" clId="Web-{53369419-BC62-46B6-BE1E-0C3637A9E6DF}"/>
    <pc:docChg chg="addSld delSld modSld addMainMaster delMainMaster">
      <pc:chgData name="Pedro Mateus" userId="S::pedro.valente@ua.pt::c9cfde53-2c07-4199-b9c1-b8103ac99862" providerId="AD" clId="Web-{53369419-BC62-46B6-BE1E-0C3637A9E6DF}" dt="2020-02-22T00:55:19.942" v="2364" actId="20577"/>
      <pc:docMkLst>
        <pc:docMk/>
      </pc:docMkLst>
      <pc:sldChg chg="modSp mod modClrScheme chgLayout">
        <pc:chgData name="Pedro Mateus" userId="S::pedro.valente@ua.pt::c9cfde53-2c07-4199-b9c1-b8103ac99862" providerId="AD" clId="Web-{53369419-BC62-46B6-BE1E-0C3637A9E6DF}" dt="2020-02-21T23:55:51.138" v="115" actId="20577"/>
        <pc:sldMkLst>
          <pc:docMk/>
          <pc:sldMk cId="988977761" sldId="256"/>
        </pc:sldMkLst>
        <pc:spChg chg="mod ord">
          <ac:chgData name="Pedro Mateus" userId="S::pedro.valente@ua.pt::c9cfde53-2c07-4199-b9c1-b8103ac99862" providerId="AD" clId="Web-{53369419-BC62-46B6-BE1E-0C3637A9E6DF}" dt="2020-02-21T23:52:22.997" v="26" actId="20577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Pedro Mateus" userId="S::pedro.valente@ua.pt::c9cfde53-2c07-4199-b9c1-b8103ac99862" providerId="AD" clId="Web-{53369419-BC62-46B6-BE1E-0C3637A9E6DF}" dt="2020-02-21T23:55:51.138" v="115" actId="20577"/>
          <ac:spMkLst>
            <pc:docMk/>
            <pc:sldMk cId="988977761" sldId="256"/>
            <ac:spMk id="3" creationId="{00000000-0000-0000-0000-000000000000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25:46.962" v="809" actId="20577"/>
        <pc:sldMkLst>
          <pc:docMk/>
          <pc:sldMk cId="1010527511" sldId="257"/>
        </pc:sldMkLst>
        <pc:spChg chg="mod">
          <ac:chgData name="Pedro Mateus" userId="S::pedro.valente@ua.pt::c9cfde53-2c07-4199-b9c1-b8103ac99862" providerId="AD" clId="Web-{53369419-BC62-46B6-BE1E-0C3637A9E6DF}" dt="2020-02-21T23:56:11.592" v="118" actId="20577"/>
          <ac:spMkLst>
            <pc:docMk/>
            <pc:sldMk cId="1010527511" sldId="257"/>
            <ac:spMk id="2" creationId="{0013B6D4-3417-44DB-9887-AAD16D96347F}"/>
          </ac:spMkLst>
        </pc:spChg>
        <pc:spChg chg="mod">
          <ac:chgData name="Pedro Mateus" userId="S::pedro.valente@ua.pt::c9cfde53-2c07-4199-b9c1-b8103ac99862" providerId="AD" clId="Web-{53369419-BC62-46B6-BE1E-0C3637A9E6DF}" dt="2020-02-22T00:25:46.962" v="809" actId="20577"/>
          <ac:spMkLst>
            <pc:docMk/>
            <pc:sldMk cId="1010527511" sldId="257"/>
            <ac:spMk id="3" creationId="{D4D8AB41-0EAA-405B-9F70-EE19B8FAD64E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53:12.535" v="2315" actId="20577"/>
        <pc:sldMkLst>
          <pc:docMk/>
          <pc:sldMk cId="3448509996" sldId="258"/>
        </pc:sldMkLst>
        <pc:spChg chg="mod">
          <ac:chgData name="Pedro Mateus" userId="S::pedro.valente@ua.pt::c9cfde53-2c07-4199-b9c1-b8103ac99862" providerId="AD" clId="Web-{53369419-BC62-46B6-BE1E-0C3637A9E6DF}" dt="2020-02-21T23:56:27.873" v="125" actId="20577"/>
          <ac:spMkLst>
            <pc:docMk/>
            <pc:sldMk cId="3448509996" sldId="258"/>
            <ac:spMk id="2" creationId="{DC44A558-7623-4791-9C03-6EE29CD1D9CF}"/>
          </ac:spMkLst>
        </pc:spChg>
        <pc:spChg chg="mod">
          <ac:chgData name="Pedro Mateus" userId="S::pedro.valente@ua.pt::c9cfde53-2c07-4199-b9c1-b8103ac99862" providerId="AD" clId="Web-{53369419-BC62-46B6-BE1E-0C3637A9E6DF}" dt="2020-02-22T00:53:12.535" v="2315" actId="20577"/>
          <ac:spMkLst>
            <pc:docMk/>
            <pc:sldMk cId="3448509996" sldId="258"/>
            <ac:spMk id="3" creationId="{8B91A68C-421F-4181-985C-1FCF04DEF6A4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41:58.296" v="1899" actId="20577"/>
        <pc:sldMkLst>
          <pc:docMk/>
          <pc:sldMk cId="961446918" sldId="259"/>
        </pc:sldMkLst>
        <pc:spChg chg="mod">
          <ac:chgData name="Pedro Mateus" userId="S::pedro.valente@ua.pt::c9cfde53-2c07-4199-b9c1-b8103ac99862" providerId="AD" clId="Web-{53369419-BC62-46B6-BE1E-0C3637A9E6DF}" dt="2020-02-21T23:56:35.514" v="136" actId="20577"/>
          <ac:spMkLst>
            <pc:docMk/>
            <pc:sldMk cId="961446918" sldId="259"/>
            <ac:spMk id="2" creationId="{BC61DAE8-C65B-4CC9-B37E-4DB62B93E0BD}"/>
          </ac:spMkLst>
        </pc:spChg>
        <pc:spChg chg="mod">
          <ac:chgData name="Pedro Mateus" userId="S::pedro.valente@ua.pt::c9cfde53-2c07-4199-b9c1-b8103ac99862" providerId="AD" clId="Web-{53369419-BC62-46B6-BE1E-0C3637A9E6DF}" dt="2020-02-22T00:41:58.296" v="1899" actId="20577"/>
          <ac:spMkLst>
            <pc:docMk/>
            <pc:sldMk cId="961446918" sldId="259"/>
            <ac:spMk id="3" creationId="{3AABDED1-B102-49FA-8E54-E9C1ED500437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49:20.674" v="2291" actId="20577"/>
        <pc:sldMkLst>
          <pc:docMk/>
          <pc:sldMk cId="910216101" sldId="260"/>
        </pc:sldMkLst>
        <pc:spChg chg="mod">
          <ac:chgData name="Pedro Mateus" userId="S::pedro.valente@ua.pt::c9cfde53-2c07-4199-b9c1-b8103ac99862" providerId="AD" clId="Web-{53369419-BC62-46B6-BE1E-0C3637A9E6DF}" dt="2020-02-21T23:56:48.498" v="143" actId="20577"/>
          <ac:spMkLst>
            <pc:docMk/>
            <pc:sldMk cId="910216101" sldId="260"/>
            <ac:spMk id="2" creationId="{ACE40CDA-EDF7-4D8D-8ABF-0E70C4715BE0}"/>
          </ac:spMkLst>
        </pc:spChg>
        <pc:spChg chg="mod">
          <ac:chgData name="Pedro Mateus" userId="S::pedro.valente@ua.pt::c9cfde53-2c07-4199-b9c1-b8103ac99862" providerId="AD" clId="Web-{53369419-BC62-46B6-BE1E-0C3637A9E6DF}" dt="2020-02-22T00:49:20.674" v="2291" actId="20577"/>
          <ac:spMkLst>
            <pc:docMk/>
            <pc:sldMk cId="910216101" sldId="260"/>
            <ac:spMk id="3" creationId="{EA518D64-9952-4CD2-9494-3E388B025C0A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1T23:56:57.045" v="153" actId="20577"/>
        <pc:sldMkLst>
          <pc:docMk/>
          <pc:sldMk cId="4241993839" sldId="261"/>
        </pc:sldMkLst>
        <pc:spChg chg="mod">
          <ac:chgData name="Pedro Mateus" userId="S::pedro.valente@ua.pt::c9cfde53-2c07-4199-b9c1-b8103ac99862" providerId="AD" clId="Web-{53369419-BC62-46B6-BE1E-0C3637A9E6DF}" dt="2020-02-21T23:56:57.045" v="153" actId="20577"/>
          <ac:spMkLst>
            <pc:docMk/>
            <pc:sldMk cId="4241993839" sldId="261"/>
            <ac:spMk id="2" creationId="{2C9427E0-D335-4532-9AEA-23822F3555A4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1T23:57:14.873" v="158" actId="20577"/>
        <pc:sldMkLst>
          <pc:docMk/>
          <pc:sldMk cId="2478211611" sldId="262"/>
        </pc:sldMkLst>
        <pc:spChg chg="mod">
          <ac:chgData name="Pedro Mateus" userId="S::pedro.valente@ua.pt::c9cfde53-2c07-4199-b9c1-b8103ac99862" providerId="AD" clId="Web-{53369419-BC62-46B6-BE1E-0C3637A9E6DF}" dt="2020-02-21T23:57:14.873" v="158" actId="20577"/>
          <ac:spMkLst>
            <pc:docMk/>
            <pc:sldMk cId="2478211611" sldId="262"/>
            <ac:spMk id="2" creationId="{2F4C88CA-7282-42A8-A3A0-94A2199CAB29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54:48.863" v="2324" actId="20577"/>
        <pc:sldMkLst>
          <pc:docMk/>
          <pc:sldMk cId="1474960338" sldId="263"/>
        </pc:sldMkLst>
        <pc:spChg chg="mod">
          <ac:chgData name="Pedro Mateus" userId="S::pedro.valente@ua.pt::c9cfde53-2c07-4199-b9c1-b8103ac99862" providerId="AD" clId="Web-{53369419-BC62-46B6-BE1E-0C3637A9E6DF}" dt="2020-02-22T00:54:48.863" v="2324" actId="20577"/>
          <ac:spMkLst>
            <pc:docMk/>
            <pc:sldMk cId="1474960338" sldId="263"/>
            <ac:spMk id="2" creationId="{3C0CAF15-DD72-4512-A4B1-090A41B8E3F8}"/>
          </ac:spMkLst>
        </pc:spChg>
      </pc:sldChg>
      <pc:sldChg chg="modSp new del">
        <pc:chgData name="Pedro Mateus" userId="S::pedro.valente@ua.pt::c9cfde53-2c07-4199-b9c1-b8103ac99862" providerId="AD" clId="Web-{53369419-BC62-46B6-BE1E-0C3637A9E6DF}" dt="2020-02-22T00:52:26.597" v="2302"/>
        <pc:sldMkLst>
          <pc:docMk/>
          <pc:sldMk cId="1712828545" sldId="263"/>
        </pc:sldMkLst>
        <pc:spChg chg="mod">
          <ac:chgData name="Pedro Mateus" userId="S::pedro.valente@ua.pt::c9cfde53-2c07-4199-b9c1-b8103ac99862" providerId="AD" clId="Web-{53369419-BC62-46B6-BE1E-0C3637A9E6DF}" dt="2020-02-22T00:52:23.128" v="2300" actId="20577"/>
          <ac:spMkLst>
            <pc:docMk/>
            <pc:sldMk cId="1712828545" sldId="263"/>
            <ac:spMk id="2" creationId="{F6800AA9-8E00-4E41-AC19-7248CC0DBAD7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55:19.942" v="2363" actId="20577"/>
        <pc:sldMkLst>
          <pc:docMk/>
          <pc:sldMk cId="1570137398" sldId="264"/>
        </pc:sldMkLst>
        <pc:spChg chg="mod">
          <ac:chgData name="Pedro Mateus" userId="S::pedro.valente@ua.pt::c9cfde53-2c07-4199-b9c1-b8103ac99862" providerId="AD" clId="Web-{53369419-BC62-46B6-BE1E-0C3637A9E6DF}" dt="2020-02-22T00:55:19.942" v="2363" actId="20577"/>
          <ac:spMkLst>
            <pc:docMk/>
            <pc:sldMk cId="1570137398" sldId="264"/>
            <ac:spMk id="2" creationId="{D06F22FC-F002-4963-8C4F-25F7FF25FFA7}"/>
          </ac:spMkLst>
        </pc:spChg>
      </pc:sldChg>
      <pc:sldMasterChg chg="del delSldLayout">
        <pc:chgData name="Pedro Mateus" userId="S::pedro.valente@ua.pt::c9cfde53-2c07-4199-b9c1-b8103ac99862" providerId="AD" clId="Web-{53369419-BC62-46B6-BE1E-0C3637A9E6DF}" dt="2020-02-21T23:51:44.606" v="0"/>
        <pc:sldMasterMkLst>
          <pc:docMk/>
          <pc:sldMasterMk cId="3132066477" sldId="2147483648"/>
        </pc:sldMasterMkLst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addSldLayout modSldLayout">
        <pc:chgData name="Pedro Mateus" userId="S::pedro.valente@ua.pt::c9cfde53-2c07-4199-b9c1-b8103ac99862" providerId="AD" clId="Web-{53369419-BC62-46B6-BE1E-0C3637A9E6DF}" dt="2020-02-21T23:51:44.606" v="0"/>
        <pc:sldMasterMkLst>
          <pc:docMk/>
          <pc:sldMasterMk cId="1098148708" sldId="2147483660"/>
        </pc:sldMasterMkLst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4291075425" sldId="2147483661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909015590" sldId="2147483662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1345236535" sldId="2147483663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053475088" sldId="2147483664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596164089" sldId="2147483665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972797064" sldId="2147483666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357502254" sldId="2147483667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548561067" sldId="2147483668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377790187" sldId="2147483669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991237346" sldId="2147483670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591282170" sldId="2147483671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1949867286" sldId="2147483672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351970675" sldId="2147483673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661015099" sldId="2147483674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599789128" sldId="2147483675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924462834" sldId="2147483676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16649477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5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1868" y="1270001"/>
            <a:ext cx="9201155" cy="2616199"/>
          </a:xfrm>
        </p:spPr>
        <p:txBody>
          <a:bodyPr>
            <a:normAutofit/>
          </a:bodyPr>
          <a:lstStyle/>
          <a:p>
            <a:r>
              <a:rPr lang="pt-PT" sz="4800"/>
              <a:t>UA CRIS – </a:t>
            </a:r>
            <a:r>
              <a:rPr lang="pt-PT" sz="4800" err="1"/>
              <a:t>Current</a:t>
            </a:r>
            <a:r>
              <a:rPr lang="pt-PT" sz="4800"/>
              <a:t> Research </a:t>
            </a:r>
            <a:r>
              <a:rPr lang="pt-PT" sz="4800" err="1"/>
              <a:t>Information</a:t>
            </a:r>
            <a:r>
              <a:rPr lang="pt-PT" sz="4800"/>
              <a:t> </a:t>
            </a:r>
            <a:r>
              <a:rPr lang="pt-PT" sz="4800" err="1"/>
              <a:t>System</a:t>
            </a:r>
            <a:endParaRPr lang="en-US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 PEI Milestone 1 – Group 4</a:t>
            </a:r>
            <a:endParaRPr lang="en-US"/>
          </a:p>
          <a:p>
            <a:r>
              <a:rPr lang="en-US"/>
              <a:t>Mentor:  José Vieira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3B6D4-3417-44DB-9887-AAD16D96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Context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D8AB41-0EAA-405B-9F70-EE19B8FA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err="1"/>
              <a:t>All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information</a:t>
            </a:r>
            <a:r>
              <a:rPr lang="pt-PT"/>
              <a:t> </a:t>
            </a:r>
            <a:r>
              <a:rPr lang="pt-PT" err="1"/>
              <a:t>regarding</a:t>
            </a:r>
            <a:r>
              <a:rPr lang="pt-PT"/>
              <a:t> </a:t>
            </a:r>
            <a:r>
              <a:rPr lang="pt-PT" err="1"/>
              <a:t>the</a:t>
            </a:r>
            <a:r>
              <a:rPr lang="pt-PT"/>
              <a:t> research </a:t>
            </a:r>
            <a:r>
              <a:rPr lang="pt-PT" err="1"/>
              <a:t>work</a:t>
            </a:r>
            <a:r>
              <a:rPr lang="pt-PT"/>
              <a:t> </a:t>
            </a:r>
            <a:r>
              <a:rPr lang="pt-PT" err="1"/>
              <a:t>done</a:t>
            </a:r>
            <a:r>
              <a:rPr lang="pt-PT"/>
              <a:t> in a </a:t>
            </a:r>
            <a:r>
              <a:rPr lang="pt-PT" err="1"/>
              <a:t>university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its</a:t>
            </a:r>
            <a:r>
              <a:rPr lang="pt-PT"/>
              <a:t> </a:t>
            </a:r>
            <a:r>
              <a:rPr lang="pt-PT" err="1"/>
              <a:t>Investigation</a:t>
            </a:r>
            <a:r>
              <a:rPr lang="pt-PT"/>
              <a:t> </a:t>
            </a:r>
            <a:r>
              <a:rPr lang="pt-PT" err="1"/>
              <a:t>Units</a:t>
            </a:r>
            <a:r>
              <a:rPr lang="pt-PT"/>
              <a:t> (IU) </a:t>
            </a:r>
            <a:r>
              <a:rPr lang="pt-PT" err="1"/>
              <a:t>presents</a:t>
            </a:r>
            <a:r>
              <a:rPr lang="pt-PT"/>
              <a:t> a </a:t>
            </a:r>
            <a:r>
              <a:rPr lang="pt-PT" err="1"/>
              <a:t>invaluable</a:t>
            </a:r>
            <a:r>
              <a:rPr lang="pt-PT"/>
              <a:t> </a:t>
            </a:r>
            <a:r>
              <a:rPr lang="pt-PT" err="1"/>
              <a:t>value</a:t>
            </a:r>
            <a:r>
              <a:rPr lang="pt-PT"/>
              <a:t> </a:t>
            </a:r>
            <a:r>
              <a:rPr lang="pt-PT" err="1"/>
              <a:t>not</a:t>
            </a:r>
            <a:r>
              <a:rPr lang="pt-PT"/>
              <a:t> </a:t>
            </a:r>
            <a:r>
              <a:rPr lang="pt-PT" err="1"/>
              <a:t>only</a:t>
            </a:r>
            <a:r>
              <a:rPr lang="pt-PT"/>
              <a:t> to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university</a:t>
            </a:r>
            <a:r>
              <a:rPr lang="pt-PT"/>
              <a:t> </a:t>
            </a:r>
            <a:r>
              <a:rPr lang="pt-PT" err="1"/>
              <a:t>itself</a:t>
            </a:r>
            <a:r>
              <a:rPr lang="pt-PT"/>
              <a:t> </a:t>
            </a:r>
            <a:r>
              <a:rPr lang="pt-PT" err="1"/>
              <a:t>but</a:t>
            </a:r>
            <a:r>
              <a:rPr lang="pt-PT"/>
              <a:t> </a:t>
            </a:r>
            <a:r>
              <a:rPr lang="pt-PT" err="1"/>
              <a:t>also</a:t>
            </a:r>
            <a:r>
              <a:rPr lang="pt-PT"/>
              <a:t> to </a:t>
            </a:r>
            <a:r>
              <a:rPr lang="pt-PT" err="1"/>
              <a:t>the</a:t>
            </a:r>
            <a:r>
              <a:rPr lang="pt-PT"/>
              <a:t> funding agencies.</a:t>
            </a:r>
            <a:endParaRPr lang="en-US"/>
          </a:p>
          <a:p>
            <a:pPr algn="just"/>
            <a:r>
              <a:rPr lang="pt-PT" err="1">
                <a:ea typeface="+mn-lt"/>
                <a:cs typeface="+mn-lt"/>
              </a:rPr>
              <a:t>Current</a:t>
            </a:r>
            <a:r>
              <a:rPr lang="pt-PT">
                <a:ea typeface="+mn-lt"/>
                <a:cs typeface="+mn-lt"/>
              </a:rPr>
              <a:t> Research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</a:t>
            </a:r>
            <a:r>
              <a:rPr lang="pt-PT">
                <a:ea typeface="+mn-lt"/>
                <a:cs typeface="+mn-lt"/>
              </a:rPr>
              <a:t> (CRIS) - </a:t>
            </a:r>
            <a:r>
              <a:rPr lang="pt-PT" err="1">
                <a:ea typeface="+mn-lt"/>
                <a:cs typeface="+mn-lt"/>
              </a:rPr>
              <a:t>aggregates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certain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entity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  <a:p>
            <a:endParaRPr lang="pt-PT"/>
          </a:p>
          <a:p>
            <a:endParaRPr lang="pt-PT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5C745E5-9FF3-434E-A24C-FEC46C6E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967" y="5208588"/>
            <a:ext cx="1905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4A558-7623-4791-9C03-6EE29CD1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91A68C-421F-4181-985C-1FCF04DE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err="1"/>
              <a:t>Unive</a:t>
            </a:r>
            <a:r>
              <a:rPr lang="en-US" err="1"/>
              <a:t>rsity</a:t>
            </a:r>
            <a:r>
              <a:rPr lang="en-US"/>
              <a:t> of Aveiro (UA) uses a similar approach to the CRIS called RIA (</a:t>
            </a:r>
            <a:r>
              <a:rPr lang="en-US" err="1"/>
              <a:t>Repositório</a:t>
            </a:r>
            <a:r>
              <a:rPr lang="en-US"/>
              <a:t> </a:t>
            </a:r>
            <a:r>
              <a:rPr lang="en-US" err="1"/>
              <a:t>Institucional</a:t>
            </a:r>
            <a:r>
              <a:rPr lang="en-US"/>
              <a:t> da </a:t>
            </a:r>
            <a:r>
              <a:rPr lang="en-US" err="1"/>
              <a:t>Universidade</a:t>
            </a:r>
            <a:r>
              <a:rPr lang="en-US"/>
              <a:t> de Aveiro).</a:t>
            </a:r>
          </a:p>
          <a:p>
            <a:pPr algn="just"/>
            <a:r>
              <a:rPr lang="en-US"/>
              <a:t>However, such approach has limitations. RIA is not able to aggregate every single paper or research work that UA's researchers have published.</a:t>
            </a:r>
          </a:p>
          <a:p>
            <a:pPr algn="just"/>
            <a:r>
              <a:rPr lang="en-US"/>
              <a:t>Therefore there is a need for a solution that focuses all research work information of UA in one single place – UA CRIS.</a:t>
            </a:r>
          </a:p>
        </p:txBody>
      </p:sp>
    </p:spTree>
    <p:extLst>
      <p:ext uri="{BB962C8B-B14F-4D97-AF65-F5344CB8AC3E}">
        <p14:creationId xmlns:p14="http://schemas.microsoft.com/office/powerpoint/2010/main" val="344850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AE8-C65B-4CC9-B37E-4DB62B93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Goals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ABDED1-B102-49FA-8E54-E9C1ED50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132"/>
            <a:ext cx="10018713" cy="3124201"/>
          </a:xfrm>
        </p:spPr>
        <p:txBody>
          <a:bodyPr/>
          <a:lstStyle/>
          <a:p>
            <a:pPr algn="just"/>
            <a:r>
              <a:rPr lang="en-US"/>
              <a:t>To center all research work information developed at UA in one digital system.</a:t>
            </a:r>
          </a:p>
          <a:p>
            <a:pPr algn="just"/>
            <a:r>
              <a:rPr lang="en-US"/>
              <a:t>This system should be reliable so that all IUs can incorporate the information in their own information system.</a:t>
            </a:r>
          </a:p>
          <a:p>
            <a:pPr algn="just"/>
            <a:r>
              <a:rPr lang="en-US"/>
              <a:t>It should provide a simple way for researchers and IUs to register and maintain all constant entries in the CRIS.</a:t>
            </a:r>
          </a:p>
        </p:txBody>
      </p:sp>
    </p:spTree>
    <p:extLst>
      <p:ext uri="{BB962C8B-B14F-4D97-AF65-F5344CB8AC3E}">
        <p14:creationId xmlns:p14="http://schemas.microsoft.com/office/powerpoint/2010/main" val="96144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0CDA-EDF7-4D8D-8ABF-0E70C471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9467"/>
            <a:ext cx="10018713" cy="1752599"/>
          </a:xfrm>
        </p:spPr>
        <p:txBody>
          <a:bodyPr/>
          <a:lstStyle/>
          <a:p>
            <a:r>
              <a:rPr lang="pt-PT" err="1"/>
              <a:t>Tasks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518D64-9952-4CD2-9494-3E388B02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9066"/>
            <a:ext cx="10018713" cy="3420534"/>
          </a:xfrm>
        </p:spPr>
        <p:txBody>
          <a:bodyPr/>
          <a:lstStyle/>
          <a:p>
            <a:pPr algn="just"/>
            <a:r>
              <a:rPr lang="en-US"/>
              <a:t>Since developing a full CRIS is a very complex task, the main task is to develop the scientific articles component of the CRIS.</a:t>
            </a:r>
          </a:p>
          <a:p>
            <a:pPr algn="just"/>
            <a:r>
              <a:rPr lang="en-US"/>
              <a:t>Design a platform that synchronizes RIA with other platforms such as ORCID.</a:t>
            </a:r>
          </a:p>
          <a:p>
            <a:pPr algn="just"/>
            <a:endParaRPr lang="en-US"/>
          </a:p>
          <a:p>
            <a:pPr algn="just"/>
            <a:r>
              <a:rPr lang="en-US"/>
              <a:t>(</a:t>
            </a:r>
            <a:r>
              <a:rPr lang="en-US" err="1"/>
              <a:t>inserir</a:t>
            </a:r>
            <a:r>
              <a:rPr lang="en-US"/>
              <a:t> </a:t>
            </a:r>
            <a:r>
              <a:rPr lang="en-US" err="1"/>
              <a:t>imagem</a:t>
            </a:r>
            <a:r>
              <a:rPr lang="en-US"/>
              <a:t> do </a:t>
            </a:r>
            <a:r>
              <a:rPr lang="en-US" err="1"/>
              <a:t>esquema</a:t>
            </a:r>
            <a:r>
              <a:rPr lang="en-US"/>
              <a:t> </a:t>
            </a:r>
            <a:r>
              <a:rPr lang="en-US" err="1"/>
              <a:t>representado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reuniões</a:t>
            </a:r>
            <a:r>
              <a:rPr lang="en-US"/>
              <a:t>, </a:t>
            </a:r>
            <a:r>
              <a:rPr lang="en-US" err="1"/>
              <a:t>ligando</a:t>
            </a:r>
            <a:r>
              <a:rPr lang="en-US"/>
              <a:t> UA CRIS, ORCID, RIA e </a:t>
            </a:r>
            <a:r>
              <a:rPr lang="en-US" err="1"/>
              <a:t>possíveis</a:t>
            </a:r>
            <a:r>
              <a:rPr lang="en-US"/>
              <a:t> outros)</a:t>
            </a:r>
          </a:p>
        </p:txBody>
      </p:sp>
    </p:spTree>
    <p:extLst>
      <p:ext uri="{BB962C8B-B14F-4D97-AF65-F5344CB8AC3E}">
        <p14:creationId xmlns:p14="http://schemas.microsoft.com/office/powerpoint/2010/main" val="9102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427E0-D335-4532-9AEA-23822F35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Expected</a:t>
            </a:r>
            <a:r>
              <a:rPr lang="pt-PT"/>
              <a:t> </a:t>
            </a:r>
            <a:r>
              <a:rPr lang="pt-PT" err="1"/>
              <a:t>Results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F91386-1D8B-43A9-B093-D09F53FA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(</a:t>
            </a:r>
            <a:r>
              <a:rPr lang="pt-PT" err="1"/>
              <a:t>picture</a:t>
            </a:r>
            <a:r>
              <a:rPr lang="pt-PT"/>
              <a:t> </a:t>
            </a:r>
            <a:r>
              <a:rPr lang="pt-PT" err="1"/>
              <a:t>comparing</a:t>
            </a:r>
            <a:r>
              <a:rPr lang="pt-PT"/>
              <a:t> ORCID </a:t>
            </a:r>
            <a:r>
              <a:rPr lang="pt-PT" err="1"/>
              <a:t>profile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RIA </a:t>
            </a:r>
            <a:r>
              <a:rPr lang="pt-PT" err="1"/>
              <a:t>profile</a:t>
            </a:r>
            <a:r>
              <a:rPr lang="pt-PT"/>
              <a:t>, </a:t>
            </a:r>
            <a:r>
              <a:rPr lang="pt-PT" err="1"/>
              <a:t>containing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same</a:t>
            </a:r>
            <a:r>
              <a:rPr lang="pt-PT"/>
              <a:t> </a:t>
            </a:r>
            <a:r>
              <a:rPr lang="pt-PT" err="1"/>
              <a:t>documents</a:t>
            </a:r>
            <a:r>
              <a:rPr lang="pt-PT"/>
              <a:t>(?))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F22FC-F002-4963-8C4F-25F7FF25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Related</a:t>
            </a:r>
            <a:r>
              <a:rPr lang="pt-PT"/>
              <a:t> </a:t>
            </a:r>
            <a:r>
              <a:rPr lang="pt-PT" err="1"/>
              <a:t>Work</a:t>
            </a:r>
            <a:r>
              <a:rPr lang="pt-PT"/>
              <a:t> (</a:t>
            </a:r>
            <a:r>
              <a:rPr lang="pt-PT" err="1"/>
              <a:t>draft</a:t>
            </a:r>
            <a:r>
              <a:rPr lang="pt-PT"/>
              <a:t> </a:t>
            </a:r>
            <a:r>
              <a:rPr lang="pt-PT" err="1"/>
              <a:t>version</a:t>
            </a:r>
            <a:r>
              <a:rPr lang="pt-PT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017139-4634-42A5-9FB8-BC65BA7B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(</a:t>
            </a:r>
            <a:r>
              <a:rPr lang="pt-PT" err="1"/>
              <a:t>list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similar </a:t>
            </a:r>
            <a:r>
              <a:rPr lang="pt-PT" err="1"/>
              <a:t>works</a:t>
            </a:r>
            <a:r>
              <a:rPr lang="pt-PT"/>
              <a:t> – </a:t>
            </a:r>
            <a:r>
              <a:rPr lang="pt-PT" err="1"/>
              <a:t>Pure</a:t>
            </a:r>
            <a:r>
              <a:rPr lang="pt-PT"/>
              <a:t>, etc...)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AF15-DD72-4512-A4B1-090A41B8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Project Calendar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2CA478-8B3C-4FD9-9CA1-292FCE65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/>
              <a:t>(</a:t>
            </a:r>
            <a:r>
              <a:rPr lang="pt-PT" err="1"/>
              <a:t>Gantt</a:t>
            </a:r>
            <a:r>
              <a:rPr lang="pt-PT"/>
              <a:t> </a:t>
            </a:r>
            <a:r>
              <a:rPr lang="pt-PT" err="1"/>
              <a:t>format</a:t>
            </a:r>
            <a:r>
              <a:rPr lang="pt-PT"/>
              <a:t> </a:t>
            </a:r>
            <a:r>
              <a:rPr lang="pt-PT" err="1"/>
              <a:t>map</a:t>
            </a:r>
            <a:r>
              <a:rPr lang="pt-PT"/>
              <a:t> / Calendar)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60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0FAF6CB80987438D8A7DEB9A1F0854" ma:contentTypeVersion="2" ma:contentTypeDescription="Criar um novo documento." ma:contentTypeScope="" ma:versionID="541d6ae06ef87b77aff636f508ce4827">
  <xsd:schema xmlns:xsd="http://www.w3.org/2001/XMLSchema" xmlns:xs="http://www.w3.org/2001/XMLSchema" xmlns:p="http://schemas.microsoft.com/office/2006/metadata/properties" xmlns:ns2="2c6fe187-dcc8-48f4-990a-454e6e00162b" targetNamespace="http://schemas.microsoft.com/office/2006/metadata/properties" ma:root="true" ma:fieldsID="4c839b08b17d923a5c8a5edf9ca0d9f6" ns2:_="">
    <xsd:import namespace="2c6fe187-dcc8-48f4-990a-454e6e001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fe187-dcc8-48f4-990a-454e6e001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577A49-2D61-4A85-B8E6-E9DC3892C597}"/>
</file>

<file path=customXml/itemProps2.xml><?xml version="1.0" encoding="utf-8"?>
<ds:datastoreItem xmlns:ds="http://schemas.openxmlformats.org/officeDocument/2006/customXml" ds:itemID="{1D10B116-3762-4339-A86C-1482613446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F18B4A-34DE-447F-92F2-2202BCDA3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UA CRIS – Current Research Information System</vt:lpstr>
      <vt:lpstr>Context</vt:lpstr>
      <vt:lpstr>Problem</vt:lpstr>
      <vt:lpstr>Goals</vt:lpstr>
      <vt:lpstr>Tasks</vt:lpstr>
      <vt:lpstr>Expected Results</vt:lpstr>
      <vt:lpstr>Related Work (draft version)</vt:lpstr>
      <vt:lpstr>Project 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2020-02-21T23:51:04Z</dcterms:created>
  <dcterms:modified xsi:type="dcterms:W3CDTF">2020-02-22T18:30:15Z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0x010100000FAF6CB80987438D8A7DEB9A1F0854</vt:lpwstr>
  </property>
</Properties>
</file>