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4" r:id="rId11"/>
    <p:sldId id="263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A69D08-0670-44FF-A2CC-A50198D95D50}" v="72" dt="2020-02-25T17:53:15.613"/>
    <p1510:client id="{19FD68B1-E005-4F53-935C-808C7C7F0C69}" v="1" dt="2020-02-25T18:02:11.805"/>
    <p1510:client id="{1B7FD14E-6E23-4728-BAA8-4AFFCE0AF178}" v="181" dt="2020-02-24T17:28:58.261"/>
    <p1510:client id="{37F69855-DC6D-496A-9019-E804B46655A9}" v="6" dt="2020-02-25T17:47:24.105"/>
    <p1510:client id="{4A2EC375-9873-4840-9C04-2E4511C17AF2}" v="13" dt="2020-02-25T17:53:32.441"/>
    <p1510:client id="{53369419-BC62-46B6-BE1E-0C3637A9E6DF}" v="2381" dt="2020-02-22T00:55:21.129"/>
    <p1510:client id="{67B61FA0-0643-430A-A8A8-B22A05134610}" v="10" dt="2020-02-25T18:04:01.581"/>
    <p1510:client id="{6DFA1BDD-D811-43D2-BFF5-6FBB6BDA7B29}" v="48" dt="2020-02-24T16:47:48.522"/>
    <p1510:client id="{82D1B60F-E9BE-4073-B9CE-CA9996F381D4}" v="288" dt="2020-02-22T18:08:22.671"/>
    <p1510:client id="{844F8898-A966-4EBA-8936-C36DC5A34763}" v="3" dt="2020-02-24T18:38:32.301"/>
    <p1510:client id="{8CDB1260-8095-42AF-BE4C-F5A301539AFC}" v="5" dt="2020-02-25T20:45:38.383"/>
    <p1510:client id="{D7CF3E19-B8D8-4BB6-B92A-ABBDD14A5993}" v="332" dt="2020-02-24T19:06:06.644"/>
    <p1510:client id="{DFB0E0D4-AF51-4378-8F05-74CDE1B97316}" v="339" dt="2020-02-22T18:18:23.261"/>
    <p1510:client id="{E3D72E23-1389-4C4E-AF68-970FED0F4B9D}" v="10" dt="2020-02-22T18:29:46.418"/>
    <p1510:client id="{F016FB6D-6D0F-4E29-82F8-BD3ED9242941}" v="15" dt="2020-02-24T17:08:07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ário Matos" userId="S::dario.matos@ua.pt::31815d09-6a9b-435e-a6e2-a9aec53bdeb8" providerId="AD" clId="Web-{82D1B60F-E9BE-4073-B9CE-CA9996F381D4}"/>
    <pc:docChg chg="delSld modSld">
      <pc:chgData name="Dário Matos" userId="S::dario.matos@ua.pt::31815d09-6a9b-435e-a6e2-a9aec53bdeb8" providerId="AD" clId="Web-{82D1B60F-E9BE-4073-B9CE-CA9996F381D4}" dt="2020-02-22T18:08:22.671" v="281"/>
      <pc:docMkLst>
        <pc:docMk/>
      </pc:docMkLst>
      <pc:sldChg chg="modSp">
        <pc:chgData name="Dário Matos" userId="S::dario.matos@ua.pt::31815d09-6a9b-435e-a6e2-a9aec53bdeb8" providerId="AD" clId="Web-{82D1B60F-E9BE-4073-B9CE-CA9996F381D4}" dt="2020-02-22T17:55:01.494" v="4" actId="20577"/>
        <pc:sldMkLst>
          <pc:docMk/>
          <pc:sldMk cId="1010527511" sldId="257"/>
        </pc:sldMkLst>
        <pc:spChg chg="mod">
          <ac:chgData name="Dário Matos" userId="S::dario.matos@ua.pt::31815d09-6a9b-435e-a6e2-a9aec53bdeb8" providerId="AD" clId="Web-{82D1B60F-E9BE-4073-B9CE-CA9996F381D4}" dt="2020-02-22T17:55:01.494" v="4" actId="20577"/>
          <ac:spMkLst>
            <pc:docMk/>
            <pc:sldMk cId="1010527511" sldId="257"/>
            <ac:spMk id="3" creationId="{D4D8AB41-0EAA-405B-9F70-EE19B8FAD64E}"/>
          </ac:spMkLst>
        </pc:spChg>
      </pc:sldChg>
      <pc:sldChg chg="modSp">
        <pc:chgData name="Dário Matos" userId="S::dario.matos@ua.pt::31815d09-6a9b-435e-a6e2-a9aec53bdeb8" providerId="AD" clId="Web-{82D1B60F-E9BE-4073-B9CE-CA9996F381D4}" dt="2020-02-22T17:59:12.668" v="94" actId="20577"/>
        <pc:sldMkLst>
          <pc:docMk/>
          <pc:sldMk cId="3448509996" sldId="258"/>
        </pc:sldMkLst>
        <pc:spChg chg="mod">
          <ac:chgData name="Dário Matos" userId="S::dario.matos@ua.pt::31815d09-6a9b-435e-a6e2-a9aec53bdeb8" providerId="AD" clId="Web-{82D1B60F-E9BE-4073-B9CE-CA9996F381D4}" dt="2020-02-22T17:59:12.668" v="94" actId="20577"/>
          <ac:spMkLst>
            <pc:docMk/>
            <pc:sldMk cId="3448509996" sldId="258"/>
            <ac:spMk id="3" creationId="{8B91A68C-421F-4181-985C-1FCF04DEF6A4}"/>
          </ac:spMkLst>
        </pc:spChg>
      </pc:sldChg>
      <pc:sldChg chg="modSp">
        <pc:chgData name="Dário Matos" userId="S::dario.matos@ua.pt::31815d09-6a9b-435e-a6e2-a9aec53bdeb8" providerId="AD" clId="Web-{82D1B60F-E9BE-4073-B9CE-CA9996F381D4}" dt="2020-02-22T17:59:40.527" v="106" actId="20577"/>
        <pc:sldMkLst>
          <pc:docMk/>
          <pc:sldMk cId="961446918" sldId="259"/>
        </pc:sldMkLst>
        <pc:spChg chg="mod">
          <ac:chgData name="Dário Matos" userId="S::dario.matos@ua.pt::31815d09-6a9b-435e-a6e2-a9aec53bdeb8" providerId="AD" clId="Web-{82D1B60F-E9BE-4073-B9CE-CA9996F381D4}" dt="2020-02-22T17:59:40.527" v="106" actId="20577"/>
          <ac:spMkLst>
            <pc:docMk/>
            <pc:sldMk cId="961446918" sldId="259"/>
            <ac:spMk id="3" creationId="{3AABDED1-B102-49FA-8E54-E9C1ED500437}"/>
          </ac:spMkLst>
        </pc:spChg>
      </pc:sldChg>
      <pc:sldChg chg="modSp">
        <pc:chgData name="Dário Matos" userId="S::dario.matos@ua.pt::31815d09-6a9b-435e-a6e2-a9aec53bdeb8" providerId="AD" clId="Web-{82D1B60F-E9BE-4073-B9CE-CA9996F381D4}" dt="2020-02-22T18:00:14.653" v="113" actId="20577"/>
        <pc:sldMkLst>
          <pc:docMk/>
          <pc:sldMk cId="910216101" sldId="260"/>
        </pc:sldMkLst>
        <pc:spChg chg="mod">
          <ac:chgData name="Dário Matos" userId="S::dario.matos@ua.pt::31815d09-6a9b-435e-a6e2-a9aec53bdeb8" providerId="AD" clId="Web-{82D1B60F-E9BE-4073-B9CE-CA9996F381D4}" dt="2020-02-22T18:00:14.653" v="113" actId="20577"/>
          <ac:spMkLst>
            <pc:docMk/>
            <pc:sldMk cId="910216101" sldId="260"/>
            <ac:spMk id="3" creationId="{EA518D64-9952-4CD2-9494-3E388B025C0A}"/>
          </ac:spMkLst>
        </pc:spChg>
      </pc:sldChg>
      <pc:sldChg chg="modSp">
        <pc:chgData name="Dário Matos" userId="S::dario.matos@ua.pt::31815d09-6a9b-435e-a6e2-a9aec53bdeb8" providerId="AD" clId="Web-{82D1B60F-E9BE-4073-B9CE-CA9996F381D4}" dt="2020-02-22T18:00:35.731" v="185" actId="20577"/>
        <pc:sldMkLst>
          <pc:docMk/>
          <pc:sldMk cId="4241993839" sldId="261"/>
        </pc:sldMkLst>
        <pc:spChg chg="mod">
          <ac:chgData name="Dário Matos" userId="S::dario.matos@ua.pt::31815d09-6a9b-435e-a6e2-a9aec53bdeb8" providerId="AD" clId="Web-{82D1B60F-E9BE-4073-B9CE-CA9996F381D4}" dt="2020-02-22T18:00:35.731" v="185" actId="20577"/>
          <ac:spMkLst>
            <pc:docMk/>
            <pc:sldMk cId="4241993839" sldId="261"/>
            <ac:spMk id="3" creationId="{3CF91386-1D8B-43A9-B093-D09F53FA96C7}"/>
          </ac:spMkLst>
        </pc:spChg>
      </pc:sldChg>
      <pc:sldChg chg="del">
        <pc:chgData name="Dário Matos" userId="S::dario.matos@ua.pt::31815d09-6a9b-435e-a6e2-a9aec53bdeb8" providerId="AD" clId="Web-{82D1B60F-E9BE-4073-B9CE-CA9996F381D4}" dt="2020-02-22T18:08:22.671" v="281"/>
        <pc:sldMkLst>
          <pc:docMk/>
          <pc:sldMk cId="2478211611" sldId="262"/>
        </pc:sldMkLst>
      </pc:sldChg>
      <pc:sldChg chg="modSp">
        <pc:chgData name="Dário Matos" userId="S::dario.matos@ua.pt::31815d09-6a9b-435e-a6e2-a9aec53bdeb8" providerId="AD" clId="Web-{82D1B60F-E9BE-4073-B9CE-CA9996F381D4}" dt="2020-02-22T18:08:20.046" v="278" actId="20577"/>
        <pc:sldMkLst>
          <pc:docMk/>
          <pc:sldMk cId="1474960338" sldId="263"/>
        </pc:sldMkLst>
        <pc:spChg chg="mod">
          <ac:chgData name="Dário Matos" userId="S::dario.matos@ua.pt::31815d09-6a9b-435e-a6e2-a9aec53bdeb8" providerId="AD" clId="Web-{82D1B60F-E9BE-4073-B9CE-CA9996F381D4}" dt="2020-02-22T18:08:20.046" v="278" actId="20577"/>
          <ac:spMkLst>
            <pc:docMk/>
            <pc:sldMk cId="1474960338" sldId="263"/>
            <ac:spMk id="3" creationId="{2F2CA478-8B3C-4FD9-9CA1-292FCE65ACDF}"/>
          </ac:spMkLst>
        </pc:spChg>
      </pc:sldChg>
      <pc:sldChg chg="modSp">
        <pc:chgData name="Dário Matos" userId="S::dario.matos@ua.pt::31815d09-6a9b-435e-a6e2-a9aec53bdeb8" providerId="AD" clId="Web-{82D1B60F-E9BE-4073-B9CE-CA9996F381D4}" dt="2020-02-22T18:04:59.826" v="257" actId="20577"/>
        <pc:sldMkLst>
          <pc:docMk/>
          <pc:sldMk cId="1570137398" sldId="264"/>
        </pc:sldMkLst>
        <pc:spChg chg="mod">
          <ac:chgData name="Dário Matos" userId="S::dario.matos@ua.pt::31815d09-6a9b-435e-a6e2-a9aec53bdeb8" providerId="AD" clId="Web-{82D1B60F-E9BE-4073-B9CE-CA9996F381D4}" dt="2020-02-22T18:04:59.826" v="257" actId="20577"/>
          <ac:spMkLst>
            <pc:docMk/>
            <pc:sldMk cId="1570137398" sldId="264"/>
            <ac:spMk id="3" creationId="{84017139-4634-42A5-9FB8-BC65BA7BA5FB}"/>
          </ac:spMkLst>
        </pc:spChg>
      </pc:sldChg>
    </pc:docChg>
  </pc:docChgLst>
  <pc:docChgLst>
    <pc:chgData name="Dário Matos" userId="S::dario.matos@ua.pt::31815d09-6a9b-435e-a6e2-a9aec53bdeb8" providerId="AD" clId="Web-{8CDB1260-8095-42AF-BE4C-F5A301539AFC}"/>
    <pc:docChg chg="modSld">
      <pc:chgData name="Dário Matos" userId="S::dario.matos@ua.pt::31815d09-6a9b-435e-a6e2-a9aec53bdeb8" providerId="AD" clId="Web-{8CDB1260-8095-42AF-BE4C-F5A301539AFC}" dt="2020-02-25T20:45:38.383" v="4" actId="20577"/>
      <pc:docMkLst>
        <pc:docMk/>
      </pc:docMkLst>
      <pc:sldChg chg="modSp">
        <pc:chgData name="Dário Matos" userId="S::dario.matos@ua.pt::31815d09-6a9b-435e-a6e2-a9aec53bdeb8" providerId="AD" clId="Web-{8CDB1260-8095-42AF-BE4C-F5A301539AFC}" dt="2020-02-25T20:45:38.383" v="3" actId="20577"/>
        <pc:sldMkLst>
          <pc:docMk/>
          <pc:sldMk cId="1570137398" sldId="264"/>
        </pc:sldMkLst>
        <pc:spChg chg="mod">
          <ac:chgData name="Dário Matos" userId="S::dario.matos@ua.pt::31815d09-6a9b-435e-a6e2-a9aec53bdeb8" providerId="AD" clId="Web-{8CDB1260-8095-42AF-BE4C-F5A301539AFC}" dt="2020-02-25T20:45:38.383" v="3" actId="20577"/>
          <ac:spMkLst>
            <pc:docMk/>
            <pc:sldMk cId="1570137398" sldId="264"/>
            <ac:spMk id="2" creationId="{D06F22FC-F002-4963-8C4F-25F7FF25FFA7}"/>
          </ac:spMkLst>
        </pc:spChg>
      </pc:sldChg>
    </pc:docChg>
  </pc:docChgLst>
  <pc:docChgLst>
    <pc:chgData name="Pedro Mateus" userId="S::pedro.valente@ua.pt::c9cfde53-2c07-4199-b9c1-b8103ac99862" providerId="AD" clId="Web-{05A69D08-0670-44FF-A2CC-A50198D95D50}"/>
    <pc:docChg chg="addSld delSld modSld">
      <pc:chgData name="Pedro Mateus" userId="S::pedro.valente@ua.pt::c9cfde53-2c07-4199-b9c1-b8103ac99862" providerId="AD" clId="Web-{05A69D08-0670-44FF-A2CC-A50198D95D50}" dt="2020-02-25T17:53:15.613" v="71" actId="1076"/>
      <pc:docMkLst>
        <pc:docMk/>
      </pc:docMkLst>
      <pc:sldChg chg="modSp">
        <pc:chgData name="Pedro Mateus" userId="S::pedro.valente@ua.pt::c9cfde53-2c07-4199-b9c1-b8103ac99862" providerId="AD" clId="Web-{05A69D08-0670-44FF-A2CC-A50198D95D50}" dt="2020-02-25T17:22:20.390" v="62" actId="20577"/>
        <pc:sldMkLst>
          <pc:docMk/>
          <pc:sldMk cId="3448509996" sldId="258"/>
        </pc:sldMkLst>
        <pc:spChg chg="mod">
          <ac:chgData name="Pedro Mateus" userId="S::pedro.valente@ua.pt::c9cfde53-2c07-4199-b9c1-b8103ac99862" providerId="AD" clId="Web-{05A69D08-0670-44FF-A2CC-A50198D95D50}" dt="2020-02-25T17:22:20.390" v="62" actId="20577"/>
          <ac:spMkLst>
            <pc:docMk/>
            <pc:sldMk cId="3448509996" sldId="258"/>
            <ac:spMk id="3" creationId="{8B91A68C-421F-4181-985C-1FCF04DEF6A4}"/>
          </ac:spMkLst>
        </pc:spChg>
      </pc:sldChg>
      <pc:sldChg chg="modSp">
        <pc:chgData name="Pedro Mateus" userId="S::pedro.valente@ua.pt::c9cfde53-2c07-4199-b9c1-b8103ac99862" providerId="AD" clId="Web-{05A69D08-0670-44FF-A2CC-A50198D95D50}" dt="2020-02-25T17:22:45.546" v="66" actId="20577"/>
        <pc:sldMkLst>
          <pc:docMk/>
          <pc:sldMk cId="961446918" sldId="259"/>
        </pc:sldMkLst>
        <pc:spChg chg="mod">
          <ac:chgData name="Pedro Mateus" userId="S::pedro.valente@ua.pt::c9cfde53-2c07-4199-b9c1-b8103ac99862" providerId="AD" clId="Web-{05A69D08-0670-44FF-A2CC-A50198D95D50}" dt="2020-02-25T17:22:45.546" v="66" actId="20577"/>
          <ac:spMkLst>
            <pc:docMk/>
            <pc:sldMk cId="961446918" sldId="259"/>
            <ac:spMk id="3" creationId="{3AABDED1-B102-49FA-8E54-E9C1ED500437}"/>
          </ac:spMkLst>
        </pc:spChg>
      </pc:sldChg>
      <pc:sldChg chg="modSp">
        <pc:chgData name="Pedro Mateus" userId="S::pedro.valente@ua.pt::c9cfde53-2c07-4199-b9c1-b8103ac99862" providerId="AD" clId="Web-{05A69D08-0670-44FF-A2CC-A50198D95D50}" dt="2020-02-25T17:20:55.859" v="52" actId="20577"/>
        <pc:sldMkLst>
          <pc:docMk/>
          <pc:sldMk cId="910216101" sldId="260"/>
        </pc:sldMkLst>
        <pc:spChg chg="mod">
          <ac:chgData name="Pedro Mateus" userId="S::pedro.valente@ua.pt::c9cfde53-2c07-4199-b9c1-b8103ac99862" providerId="AD" clId="Web-{05A69D08-0670-44FF-A2CC-A50198D95D50}" dt="2020-02-25T17:20:55.859" v="52" actId="20577"/>
          <ac:spMkLst>
            <pc:docMk/>
            <pc:sldMk cId="910216101" sldId="260"/>
            <ac:spMk id="3" creationId="{EA518D64-9952-4CD2-9494-3E388B025C0A}"/>
          </ac:spMkLst>
        </pc:spChg>
      </pc:sldChg>
      <pc:sldChg chg="modSp">
        <pc:chgData name="Pedro Mateus" userId="S::pedro.valente@ua.pt::c9cfde53-2c07-4199-b9c1-b8103ac99862" providerId="AD" clId="Web-{05A69D08-0670-44FF-A2CC-A50198D95D50}" dt="2020-02-25T17:53:15.613" v="71" actId="1076"/>
        <pc:sldMkLst>
          <pc:docMk/>
          <pc:sldMk cId="1570137398" sldId="264"/>
        </pc:sldMkLst>
        <pc:picChg chg="mod">
          <ac:chgData name="Pedro Mateus" userId="S::pedro.valente@ua.pt::c9cfde53-2c07-4199-b9c1-b8103ac99862" providerId="AD" clId="Web-{05A69D08-0670-44FF-A2CC-A50198D95D50}" dt="2020-02-25T17:53:15.613" v="71" actId="1076"/>
          <ac:picMkLst>
            <pc:docMk/>
            <pc:sldMk cId="1570137398" sldId="264"/>
            <ac:picMk id="4" creationId="{4C83CB57-E8CC-47E0-9105-75A548DFAC3A}"/>
          </ac:picMkLst>
        </pc:picChg>
        <pc:picChg chg="mod">
          <ac:chgData name="Pedro Mateus" userId="S::pedro.valente@ua.pt::c9cfde53-2c07-4199-b9c1-b8103ac99862" providerId="AD" clId="Web-{05A69D08-0670-44FF-A2CC-A50198D95D50}" dt="2020-02-25T17:53:10.098" v="70" actId="1076"/>
          <ac:picMkLst>
            <pc:docMk/>
            <pc:sldMk cId="1570137398" sldId="264"/>
            <ac:picMk id="6" creationId="{EBE15A96-1090-44F8-98D3-F02D7C9F429B}"/>
          </ac:picMkLst>
        </pc:picChg>
      </pc:sldChg>
      <pc:sldChg chg="new del">
        <pc:chgData name="Pedro Mateus" userId="S::pedro.valente@ua.pt::c9cfde53-2c07-4199-b9c1-b8103ac99862" providerId="AD" clId="Web-{05A69D08-0670-44FF-A2CC-A50198D95D50}" dt="2020-02-25T17:40:44.790" v="69"/>
        <pc:sldMkLst>
          <pc:docMk/>
          <pc:sldMk cId="1658429208" sldId="265"/>
        </pc:sldMkLst>
      </pc:sldChg>
    </pc:docChg>
  </pc:docChgLst>
  <pc:docChgLst>
    <pc:chgData name="Pedro Mateus" userId="S::pedro.valente@ua.pt::c9cfde53-2c07-4199-b9c1-b8103ac99862" providerId="AD" clId="Web-{6DFA1BDD-D811-43D2-BFF5-6FBB6BDA7B29}"/>
    <pc:docChg chg="addSld delSld modSld">
      <pc:chgData name="Pedro Mateus" userId="S::pedro.valente@ua.pt::c9cfde53-2c07-4199-b9c1-b8103ac99862" providerId="AD" clId="Web-{6DFA1BDD-D811-43D2-BFF5-6FBB6BDA7B29}" dt="2020-02-24T16:47:47.663" v="43" actId="20577"/>
      <pc:docMkLst>
        <pc:docMk/>
      </pc:docMkLst>
      <pc:sldChg chg="addSp delSp modSp">
        <pc:chgData name="Pedro Mateus" userId="S::pedro.valente@ua.pt::c9cfde53-2c07-4199-b9c1-b8103ac99862" providerId="AD" clId="Web-{6DFA1BDD-D811-43D2-BFF5-6FBB6BDA7B29}" dt="2020-02-24T16:46:52.429" v="35"/>
        <pc:sldMkLst>
          <pc:docMk/>
          <pc:sldMk cId="910216101" sldId="260"/>
        </pc:sldMkLst>
        <pc:spChg chg="mod">
          <ac:chgData name="Pedro Mateus" userId="S::pedro.valente@ua.pt::c9cfde53-2c07-4199-b9c1-b8103ac99862" providerId="AD" clId="Web-{6DFA1BDD-D811-43D2-BFF5-6FBB6BDA7B29}" dt="2020-02-24T16:46:47.241" v="32" actId="1076"/>
          <ac:spMkLst>
            <pc:docMk/>
            <pc:sldMk cId="910216101" sldId="260"/>
            <ac:spMk id="3" creationId="{EA518D64-9952-4CD2-9494-3E388B025C0A}"/>
          </ac:spMkLst>
        </pc:spChg>
        <pc:picChg chg="add del mod">
          <ac:chgData name="Pedro Mateus" userId="S::pedro.valente@ua.pt::c9cfde53-2c07-4199-b9c1-b8103ac99862" providerId="AD" clId="Web-{6DFA1BDD-D811-43D2-BFF5-6FBB6BDA7B29}" dt="2020-02-24T16:45:19.913" v="11"/>
          <ac:picMkLst>
            <pc:docMk/>
            <pc:sldMk cId="910216101" sldId="260"/>
            <ac:picMk id="4" creationId="{6BF5B69E-79F7-4BB2-BEF1-F68C9038BBBB}"/>
          </ac:picMkLst>
        </pc:picChg>
        <pc:picChg chg="add del mod">
          <ac:chgData name="Pedro Mateus" userId="S::pedro.valente@ua.pt::c9cfde53-2c07-4199-b9c1-b8103ac99862" providerId="AD" clId="Web-{6DFA1BDD-D811-43D2-BFF5-6FBB6BDA7B29}" dt="2020-02-24T16:46:52.429" v="35"/>
          <ac:picMkLst>
            <pc:docMk/>
            <pc:sldMk cId="910216101" sldId="260"/>
            <ac:picMk id="6" creationId="{B20796C2-D332-415B-AB18-0866354555D7}"/>
          </ac:picMkLst>
        </pc:picChg>
      </pc:sldChg>
      <pc:sldChg chg="addSp delSp modSp new del">
        <pc:chgData name="Pedro Mateus" userId="S::pedro.valente@ua.pt::c9cfde53-2c07-4199-b9c1-b8103ac99862" providerId="AD" clId="Web-{6DFA1BDD-D811-43D2-BFF5-6FBB6BDA7B29}" dt="2020-02-24T16:45:46.413" v="19"/>
        <pc:sldMkLst>
          <pc:docMk/>
          <pc:sldMk cId="331169686" sldId="265"/>
        </pc:sldMkLst>
        <pc:spChg chg="del">
          <ac:chgData name="Pedro Mateus" userId="S::pedro.valente@ua.pt::c9cfde53-2c07-4199-b9c1-b8103ac99862" providerId="AD" clId="Web-{6DFA1BDD-D811-43D2-BFF5-6FBB6BDA7B29}" dt="2020-02-24T16:45:26.491" v="13"/>
          <ac:spMkLst>
            <pc:docMk/>
            <pc:sldMk cId="331169686" sldId="265"/>
            <ac:spMk id="3" creationId="{7EF9BA2C-3E53-49EB-8796-B723FFE5C37E}"/>
          </ac:spMkLst>
        </pc:spChg>
        <pc:spChg chg="add mod">
          <ac:chgData name="Pedro Mateus" userId="S::pedro.valente@ua.pt::c9cfde53-2c07-4199-b9c1-b8103ac99862" providerId="AD" clId="Web-{6DFA1BDD-D811-43D2-BFF5-6FBB6BDA7B29}" dt="2020-02-24T16:45:41.819" v="18"/>
          <ac:spMkLst>
            <pc:docMk/>
            <pc:sldMk cId="331169686" sldId="265"/>
            <ac:spMk id="7" creationId="{24D4A467-0B23-4163-8BE2-C0E67FA7C2C5}"/>
          </ac:spMkLst>
        </pc:spChg>
        <pc:picChg chg="add del mod ord">
          <ac:chgData name="Pedro Mateus" userId="S::pedro.valente@ua.pt::c9cfde53-2c07-4199-b9c1-b8103ac99862" providerId="AD" clId="Web-{6DFA1BDD-D811-43D2-BFF5-6FBB6BDA7B29}" dt="2020-02-24T16:45:41.819" v="18"/>
          <ac:picMkLst>
            <pc:docMk/>
            <pc:sldMk cId="331169686" sldId="265"/>
            <ac:picMk id="4" creationId="{28EE295B-928B-44E5-91E8-DF139611AC61}"/>
          </ac:picMkLst>
        </pc:picChg>
      </pc:sldChg>
      <pc:sldChg chg="modSp new">
        <pc:chgData name="Pedro Mateus" userId="S::pedro.valente@ua.pt::c9cfde53-2c07-4199-b9c1-b8103ac99862" providerId="AD" clId="Web-{6DFA1BDD-D811-43D2-BFF5-6FBB6BDA7B29}" dt="2020-02-24T16:47:46.694" v="41" actId="20577"/>
        <pc:sldMkLst>
          <pc:docMk/>
          <pc:sldMk cId="970039044" sldId="265"/>
        </pc:sldMkLst>
        <pc:spChg chg="mod">
          <ac:chgData name="Pedro Mateus" userId="S::pedro.valente@ua.pt::c9cfde53-2c07-4199-b9c1-b8103ac99862" providerId="AD" clId="Web-{6DFA1BDD-D811-43D2-BFF5-6FBB6BDA7B29}" dt="2020-02-24T16:47:46.694" v="41" actId="20577"/>
          <ac:spMkLst>
            <pc:docMk/>
            <pc:sldMk cId="970039044" sldId="265"/>
            <ac:spMk id="2" creationId="{6190B1A5-25DA-4831-9F6A-7CAB4ED39A8A}"/>
          </ac:spMkLst>
        </pc:spChg>
      </pc:sldChg>
    </pc:docChg>
  </pc:docChgLst>
  <pc:docChgLst>
    <pc:chgData name="Pedro Mateus" userId="S::pedro.valente@ua.pt::c9cfde53-2c07-4199-b9c1-b8103ac99862" providerId="AD" clId="Web-{1B7FD14E-6E23-4728-BAA8-4AFFCE0AF178}"/>
    <pc:docChg chg="delSld modSld">
      <pc:chgData name="Pedro Mateus" userId="S::pedro.valente@ua.pt::c9cfde53-2c07-4199-b9c1-b8103ac99862" providerId="AD" clId="Web-{1B7FD14E-6E23-4728-BAA8-4AFFCE0AF178}" dt="2020-02-24T17:28:58.261" v="180"/>
      <pc:docMkLst>
        <pc:docMk/>
      </pc:docMkLst>
      <pc:sldChg chg="addSp delSp modSp mod setBg">
        <pc:chgData name="Pedro Mateus" userId="S::pedro.valente@ua.pt::c9cfde53-2c07-4199-b9c1-b8103ac99862" providerId="AD" clId="Web-{1B7FD14E-6E23-4728-BAA8-4AFFCE0AF178}" dt="2020-02-24T17:14:17.272" v="4"/>
        <pc:sldMkLst>
          <pc:docMk/>
          <pc:sldMk cId="4241993839" sldId="261"/>
        </pc:sldMkLst>
        <pc:spChg chg="mod">
          <ac:chgData name="Pedro Mateus" userId="S::pedro.valente@ua.pt::c9cfde53-2c07-4199-b9c1-b8103ac99862" providerId="AD" clId="Web-{1B7FD14E-6E23-4728-BAA8-4AFFCE0AF178}" dt="2020-02-24T17:14:17.272" v="4"/>
          <ac:spMkLst>
            <pc:docMk/>
            <pc:sldMk cId="4241993839" sldId="261"/>
            <ac:spMk id="2" creationId="{2C9427E0-D335-4532-9AEA-23822F3555A4}"/>
          </ac:spMkLst>
        </pc:spChg>
        <pc:spChg chg="del mod">
          <ac:chgData name="Pedro Mateus" userId="S::pedro.valente@ua.pt::c9cfde53-2c07-4199-b9c1-b8103ac99862" providerId="AD" clId="Web-{1B7FD14E-6E23-4728-BAA8-4AFFCE0AF178}" dt="2020-02-24T17:14:12.975" v="3"/>
          <ac:spMkLst>
            <pc:docMk/>
            <pc:sldMk cId="4241993839" sldId="261"/>
            <ac:spMk id="3" creationId="{3CF91386-1D8B-43A9-B093-D09F53FA96C7}"/>
          </ac:spMkLst>
        </pc:spChg>
        <pc:spChg chg="add">
          <ac:chgData name="Pedro Mateus" userId="S::pedro.valente@ua.pt::c9cfde53-2c07-4199-b9c1-b8103ac99862" providerId="AD" clId="Web-{1B7FD14E-6E23-4728-BAA8-4AFFCE0AF178}" dt="2020-02-24T17:14:17.272" v="4"/>
          <ac:spMkLst>
            <pc:docMk/>
            <pc:sldMk cId="4241993839" sldId="261"/>
            <ac:spMk id="17" creationId="{A6073935-E043-4801-AF06-06093A9145F7}"/>
          </ac:spMkLst>
        </pc:spChg>
        <pc:spChg chg="add">
          <ac:chgData name="Pedro Mateus" userId="S::pedro.valente@ua.pt::c9cfde53-2c07-4199-b9c1-b8103ac99862" providerId="AD" clId="Web-{1B7FD14E-6E23-4728-BAA8-4AFFCE0AF178}" dt="2020-02-24T17:14:17.272" v="4"/>
          <ac:spMkLst>
            <pc:docMk/>
            <pc:sldMk cId="4241993839" sldId="261"/>
            <ac:spMk id="27" creationId="{8D6B9972-4A81-4223-9901-0E559A1D5E59}"/>
          </ac:spMkLst>
        </pc:spChg>
        <pc:grpChg chg="add">
          <ac:chgData name="Pedro Mateus" userId="S::pedro.valente@ua.pt::c9cfde53-2c07-4199-b9c1-b8103ac99862" providerId="AD" clId="Web-{1B7FD14E-6E23-4728-BAA8-4AFFCE0AF178}" dt="2020-02-24T17:14:17.272" v="4"/>
          <ac:grpSpMkLst>
            <pc:docMk/>
            <pc:sldMk cId="4241993839" sldId="261"/>
            <ac:grpSpMk id="9" creationId="{C616B3DC-C165-433D-9187-62DCC0E317D3}"/>
          </ac:grpSpMkLst>
        </pc:grpChg>
        <pc:grpChg chg="add">
          <ac:chgData name="Pedro Mateus" userId="S::pedro.valente@ua.pt::c9cfde53-2c07-4199-b9c1-b8103ac99862" providerId="AD" clId="Web-{1B7FD14E-6E23-4728-BAA8-4AFFCE0AF178}" dt="2020-02-24T17:14:17.272" v="4"/>
          <ac:grpSpMkLst>
            <pc:docMk/>
            <pc:sldMk cId="4241993839" sldId="261"/>
            <ac:grpSpMk id="19" creationId="{8AC26FF4-D6F9-4A94-A837-D051A101EDD3}"/>
          </ac:grpSpMkLst>
        </pc:grpChg>
        <pc:picChg chg="add mod ord">
          <ac:chgData name="Pedro Mateus" userId="S::pedro.valente@ua.pt::c9cfde53-2c07-4199-b9c1-b8103ac99862" providerId="AD" clId="Web-{1B7FD14E-6E23-4728-BAA8-4AFFCE0AF178}" dt="2020-02-24T17:14:17.272" v="4"/>
          <ac:picMkLst>
            <pc:docMk/>
            <pc:sldMk cId="4241993839" sldId="261"/>
            <ac:picMk id="4" creationId="{F73F75E5-1A32-42BA-B63B-17FD97AB0621}"/>
          </ac:picMkLst>
        </pc:picChg>
      </pc:sldChg>
      <pc:sldChg chg="modSp">
        <pc:chgData name="Pedro Mateus" userId="S::pedro.valente@ua.pt::c9cfde53-2c07-4199-b9c1-b8103ac99862" providerId="AD" clId="Web-{1B7FD14E-6E23-4728-BAA8-4AFFCE0AF178}" dt="2020-02-24T17:26:13.839" v="178" actId="20577"/>
        <pc:sldMkLst>
          <pc:docMk/>
          <pc:sldMk cId="1570137398" sldId="264"/>
        </pc:sldMkLst>
        <pc:spChg chg="mod">
          <ac:chgData name="Pedro Mateus" userId="S::pedro.valente@ua.pt::c9cfde53-2c07-4199-b9c1-b8103ac99862" providerId="AD" clId="Web-{1B7FD14E-6E23-4728-BAA8-4AFFCE0AF178}" dt="2020-02-24T17:26:13.839" v="178" actId="20577"/>
          <ac:spMkLst>
            <pc:docMk/>
            <pc:sldMk cId="1570137398" sldId="264"/>
            <ac:spMk id="3" creationId="{84017139-4634-42A5-9FB8-BC65BA7BA5FB}"/>
          </ac:spMkLst>
        </pc:spChg>
      </pc:sldChg>
      <pc:sldChg chg="del">
        <pc:chgData name="Pedro Mateus" userId="S::pedro.valente@ua.pt::c9cfde53-2c07-4199-b9c1-b8103ac99862" providerId="AD" clId="Web-{1B7FD14E-6E23-4728-BAA8-4AFFCE0AF178}" dt="2020-02-24T17:28:58.261" v="180"/>
        <pc:sldMkLst>
          <pc:docMk/>
          <pc:sldMk cId="970039044" sldId="265"/>
        </pc:sldMkLst>
      </pc:sldChg>
    </pc:docChg>
  </pc:docChgLst>
  <pc:docChgLst>
    <pc:chgData name="Pedro Mateus" userId="S::pedro.valente@ua.pt::c9cfde53-2c07-4199-b9c1-b8103ac99862" providerId="AD" clId="Web-{D7CF3E19-B8D8-4BB6-B92A-ABBDD14A5993}"/>
    <pc:docChg chg="modSld">
      <pc:chgData name="Pedro Mateus" userId="S::pedro.valente@ua.pt::c9cfde53-2c07-4199-b9c1-b8103ac99862" providerId="AD" clId="Web-{D7CF3E19-B8D8-4BB6-B92A-ABBDD14A5993}" dt="2020-02-24T19:06:06.644" v="321" actId="20577"/>
      <pc:docMkLst>
        <pc:docMk/>
      </pc:docMkLst>
      <pc:sldChg chg="addSp modSp">
        <pc:chgData name="Pedro Mateus" userId="S::pedro.valente@ua.pt::c9cfde53-2c07-4199-b9c1-b8103ac99862" providerId="AD" clId="Web-{D7CF3E19-B8D8-4BB6-B92A-ABBDD14A5993}" dt="2020-02-24T18:42:37.065" v="2" actId="1076"/>
        <pc:sldMkLst>
          <pc:docMk/>
          <pc:sldMk cId="988977761" sldId="256"/>
        </pc:sldMkLst>
        <pc:picChg chg="add mod">
          <ac:chgData name="Pedro Mateus" userId="S::pedro.valente@ua.pt::c9cfde53-2c07-4199-b9c1-b8103ac99862" providerId="AD" clId="Web-{D7CF3E19-B8D8-4BB6-B92A-ABBDD14A5993}" dt="2020-02-24T18:42:37.065" v="2" actId="1076"/>
          <ac:picMkLst>
            <pc:docMk/>
            <pc:sldMk cId="988977761" sldId="256"/>
            <ac:picMk id="5" creationId="{D4B6B072-7986-4D7E-89FA-C0B8711E84E4}"/>
          </ac:picMkLst>
        </pc:picChg>
      </pc:sldChg>
      <pc:sldChg chg="addSp delSp modSp">
        <pc:chgData name="Pedro Mateus" userId="S::pedro.valente@ua.pt::c9cfde53-2c07-4199-b9c1-b8103ac99862" providerId="AD" clId="Web-{D7CF3E19-B8D8-4BB6-B92A-ABBDD14A5993}" dt="2020-02-24T18:52:15.091" v="255"/>
        <pc:sldMkLst>
          <pc:docMk/>
          <pc:sldMk cId="1010527511" sldId="257"/>
        </pc:sldMkLst>
        <pc:spChg chg="add del mod">
          <ac:chgData name="Pedro Mateus" userId="S::pedro.valente@ua.pt::c9cfde53-2c07-4199-b9c1-b8103ac99862" providerId="AD" clId="Web-{D7CF3E19-B8D8-4BB6-B92A-ABBDD14A5993}" dt="2020-02-24T18:52:13.638" v="254"/>
          <ac:spMkLst>
            <pc:docMk/>
            <pc:sldMk cId="1010527511" sldId="257"/>
            <ac:spMk id="4" creationId="{A9A289DD-8FBA-4209-AE6D-4CDCA74969D3}"/>
          </ac:spMkLst>
        </pc:spChg>
        <pc:spChg chg="add">
          <ac:chgData name="Pedro Mateus" userId="S::pedro.valente@ua.pt::c9cfde53-2c07-4199-b9c1-b8103ac99862" providerId="AD" clId="Web-{D7CF3E19-B8D8-4BB6-B92A-ABBDD14A5993}" dt="2020-02-24T18:52:15.091" v="255"/>
          <ac:spMkLst>
            <pc:docMk/>
            <pc:sldMk cId="1010527511" sldId="257"/>
            <ac:spMk id="7" creationId="{948BF7A9-5C5A-4264-8D50-A4FF0E3651AE}"/>
          </ac:spMkLst>
        </pc:spChg>
      </pc:sldChg>
      <pc:sldChg chg="addSp modSp">
        <pc:chgData name="Pedro Mateus" userId="S::pedro.valente@ua.pt::c9cfde53-2c07-4199-b9c1-b8103ac99862" providerId="AD" clId="Web-{D7CF3E19-B8D8-4BB6-B92A-ABBDD14A5993}" dt="2020-02-24T19:06:06.644" v="320" actId="20577"/>
        <pc:sldMkLst>
          <pc:docMk/>
          <pc:sldMk cId="3448509996" sldId="258"/>
        </pc:sldMkLst>
        <pc:spChg chg="mod">
          <ac:chgData name="Pedro Mateus" userId="S::pedro.valente@ua.pt::c9cfde53-2c07-4199-b9c1-b8103ac99862" providerId="AD" clId="Web-{D7CF3E19-B8D8-4BB6-B92A-ABBDD14A5993}" dt="2020-02-24T19:06:06.644" v="320" actId="20577"/>
          <ac:spMkLst>
            <pc:docMk/>
            <pc:sldMk cId="3448509996" sldId="258"/>
            <ac:spMk id="3" creationId="{8B91A68C-421F-4181-985C-1FCF04DEF6A4}"/>
          </ac:spMkLst>
        </pc:spChg>
        <pc:spChg chg="add mod">
          <ac:chgData name="Pedro Mateus" userId="S::pedro.valente@ua.pt::c9cfde53-2c07-4199-b9c1-b8103ac99862" providerId="AD" clId="Web-{D7CF3E19-B8D8-4BB6-B92A-ABBDD14A5993}" dt="2020-02-24T18:52:25.294" v="261" actId="20577"/>
          <ac:spMkLst>
            <pc:docMk/>
            <pc:sldMk cId="3448509996" sldId="258"/>
            <ac:spMk id="5" creationId="{7B0BD6F8-9BD3-4553-BA30-EC17133E6037}"/>
          </ac:spMkLst>
        </pc:spChg>
      </pc:sldChg>
      <pc:sldChg chg="addSp modSp">
        <pc:chgData name="Pedro Mateus" userId="S::pedro.valente@ua.pt::c9cfde53-2c07-4199-b9c1-b8103ac99862" providerId="AD" clId="Web-{D7CF3E19-B8D8-4BB6-B92A-ABBDD14A5993}" dt="2020-02-24T18:52:33.893" v="267" actId="20577"/>
        <pc:sldMkLst>
          <pc:docMk/>
          <pc:sldMk cId="961446918" sldId="259"/>
        </pc:sldMkLst>
        <pc:spChg chg="add mod">
          <ac:chgData name="Pedro Mateus" userId="S::pedro.valente@ua.pt::c9cfde53-2c07-4199-b9c1-b8103ac99862" providerId="AD" clId="Web-{D7CF3E19-B8D8-4BB6-B92A-ABBDD14A5993}" dt="2020-02-24T18:52:33.893" v="267" actId="20577"/>
          <ac:spMkLst>
            <pc:docMk/>
            <pc:sldMk cId="961446918" sldId="259"/>
            <ac:spMk id="5" creationId="{05B59BA9-75EF-4600-9717-C84A63D18D37}"/>
          </ac:spMkLst>
        </pc:spChg>
      </pc:sldChg>
      <pc:sldChg chg="addSp modSp">
        <pc:chgData name="Pedro Mateus" userId="S::pedro.valente@ua.pt::c9cfde53-2c07-4199-b9c1-b8103ac99862" providerId="AD" clId="Web-{D7CF3E19-B8D8-4BB6-B92A-ABBDD14A5993}" dt="2020-02-24T18:52:39.077" v="273" actId="20577"/>
        <pc:sldMkLst>
          <pc:docMk/>
          <pc:sldMk cId="910216101" sldId="260"/>
        </pc:sldMkLst>
        <pc:spChg chg="add mod">
          <ac:chgData name="Pedro Mateus" userId="S::pedro.valente@ua.pt::c9cfde53-2c07-4199-b9c1-b8103ac99862" providerId="AD" clId="Web-{D7CF3E19-B8D8-4BB6-B92A-ABBDD14A5993}" dt="2020-02-24T18:52:39.077" v="273" actId="20577"/>
          <ac:spMkLst>
            <pc:docMk/>
            <pc:sldMk cId="910216101" sldId="260"/>
            <ac:spMk id="5" creationId="{66A4D8EA-891A-451B-84EE-C84B049CB37D}"/>
          </ac:spMkLst>
        </pc:spChg>
      </pc:sldChg>
      <pc:sldChg chg="addSp modSp">
        <pc:chgData name="Pedro Mateus" userId="S::pedro.valente@ua.pt::c9cfde53-2c07-4199-b9c1-b8103ac99862" providerId="AD" clId="Web-{D7CF3E19-B8D8-4BB6-B92A-ABBDD14A5993}" dt="2020-02-24T18:52:44.873" v="279" actId="20577"/>
        <pc:sldMkLst>
          <pc:docMk/>
          <pc:sldMk cId="4241993839" sldId="261"/>
        </pc:sldMkLst>
        <pc:spChg chg="add mod">
          <ac:chgData name="Pedro Mateus" userId="S::pedro.valente@ua.pt::c9cfde53-2c07-4199-b9c1-b8103ac99862" providerId="AD" clId="Web-{D7CF3E19-B8D8-4BB6-B92A-ABBDD14A5993}" dt="2020-02-24T18:52:44.873" v="279" actId="20577"/>
          <ac:spMkLst>
            <pc:docMk/>
            <pc:sldMk cId="4241993839" sldId="261"/>
            <ac:spMk id="3" creationId="{8DE42277-29BD-4F57-AB45-4F80F6C7EA3D}"/>
          </ac:spMkLst>
        </pc:spChg>
      </pc:sldChg>
      <pc:sldChg chg="addSp modSp">
        <pc:chgData name="Pedro Mateus" userId="S::pedro.valente@ua.pt::c9cfde53-2c07-4199-b9c1-b8103ac99862" providerId="AD" clId="Web-{D7CF3E19-B8D8-4BB6-B92A-ABBDD14A5993}" dt="2020-02-24T18:52:56.718" v="291" actId="20577"/>
        <pc:sldMkLst>
          <pc:docMk/>
          <pc:sldMk cId="1474960338" sldId="263"/>
        </pc:sldMkLst>
        <pc:spChg chg="mod">
          <ac:chgData name="Pedro Mateus" userId="S::pedro.valente@ua.pt::c9cfde53-2c07-4199-b9c1-b8103ac99862" providerId="AD" clId="Web-{D7CF3E19-B8D8-4BB6-B92A-ABBDD14A5993}" dt="2020-02-24T18:51:35.683" v="236" actId="20577"/>
          <ac:spMkLst>
            <pc:docMk/>
            <pc:sldMk cId="1474960338" sldId="263"/>
            <ac:spMk id="3" creationId="{2F2CA478-8B3C-4FD9-9CA1-292FCE65ACDF}"/>
          </ac:spMkLst>
        </pc:spChg>
        <pc:spChg chg="add mod">
          <ac:chgData name="Pedro Mateus" userId="S::pedro.valente@ua.pt::c9cfde53-2c07-4199-b9c1-b8103ac99862" providerId="AD" clId="Web-{D7CF3E19-B8D8-4BB6-B92A-ABBDD14A5993}" dt="2020-02-24T18:52:56.718" v="291" actId="20577"/>
          <ac:spMkLst>
            <pc:docMk/>
            <pc:sldMk cId="1474960338" sldId="263"/>
            <ac:spMk id="5" creationId="{2E3C77BC-AC9E-45BA-84FA-988EB654AE41}"/>
          </ac:spMkLst>
        </pc:spChg>
      </pc:sldChg>
      <pc:sldChg chg="addSp modSp">
        <pc:chgData name="Pedro Mateus" userId="S::pedro.valente@ua.pt::c9cfde53-2c07-4199-b9c1-b8103ac99862" providerId="AD" clId="Web-{D7CF3E19-B8D8-4BB6-B92A-ABBDD14A5993}" dt="2020-02-24T18:52:49.639" v="285" actId="20577"/>
        <pc:sldMkLst>
          <pc:docMk/>
          <pc:sldMk cId="1570137398" sldId="264"/>
        </pc:sldMkLst>
        <pc:spChg chg="add mod">
          <ac:chgData name="Pedro Mateus" userId="S::pedro.valente@ua.pt::c9cfde53-2c07-4199-b9c1-b8103ac99862" providerId="AD" clId="Web-{D7CF3E19-B8D8-4BB6-B92A-ABBDD14A5993}" dt="2020-02-24T18:52:49.639" v="285" actId="20577"/>
          <ac:spMkLst>
            <pc:docMk/>
            <pc:sldMk cId="1570137398" sldId="264"/>
            <ac:spMk id="5" creationId="{F0999250-6343-4FDC-B0CF-1EAD5591E4CF}"/>
          </ac:spMkLst>
        </pc:spChg>
      </pc:sldChg>
    </pc:docChg>
  </pc:docChgLst>
  <pc:docChgLst>
    <pc:chgData name="Pedro Mateus" userId="S::pedro.valente@ua.pt::c9cfde53-2c07-4199-b9c1-b8103ac99862" providerId="AD" clId="Web-{844F8898-A966-4EBA-8936-C36DC5A34763}"/>
    <pc:docChg chg="modSld">
      <pc:chgData name="Pedro Mateus" userId="S::pedro.valente@ua.pt::c9cfde53-2c07-4199-b9c1-b8103ac99862" providerId="AD" clId="Web-{844F8898-A966-4EBA-8936-C36DC5A34763}" dt="2020-02-24T18:38:32.301" v="1" actId="1076"/>
      <pc:docMkLst>
        <pc:docMk/>
      </pc:docMkLst>
      <pc:sldChg chg="addSp modSp">
        <pc:chgData name="Pedro Mateus" userId="S::pedro.valente@ua.pt::c9cfde53-2c07-4199-b9c1-b8103ac99862" providerId="AD" clId="Web-{844F8898-A966-4EBA-8936-C36DC5A34763}" dt="2020-02-24T18:38:32.301" v="1" actId="1076"/>
        <pc:sldMkLst>
          <pc:docMk/>
          <pc:sldMk cId="988977761" sldId="256"/>
        </pc:sldMkLst>
        <pc:picChg chg="add mod">
          <ac:chgData name="Pedro Mateus" userId="S::pedro.valente@ua.pt::c9cfde53-2c07-4199-b9c1-b8103ac99862" providerId="AD" clId="Web-{844F8898-A966-4EBA-8936-C36DC5A34763}" dt="2020-02-24T18:38:32.301" v="1" actId="1076"/>
          <ac:picMkLst>
            <pc:docMk/>
            <pc:sldMk cId="988977761" sldId="256"/>
            <ac:picMk id="4" creationId="{E0290427-2077-4A51-9EB9-921E628CEEB4}"/>
          </ac:picMkLst>
        </pc:picChg>
      </pc:sldChg>
    </pc:docChg>
  </pc:docChgLst>
  <pc:docChgLst>
    <pc:chgData name="Samuel Duarte" userId="S::samuelduarte10@ua.pt::c67057d2-f996-43aa-8645-5e2613c73195" providerId="AD" clId="Web-{37F69855-DC6D-496A-9019-E804B46655A9}"/>
    <pc:docChg chg="modSld">
      <pc:chgData name="Samuel Duarte" userId="S::samuelduarte10@ua.pt::c67057d2-f996-43aa-8645-5e2613c73195" providerId="AD" clId="Web-{37F69855-DC6D-496A-9019-E804B46655A9}" dt="2020-02-25T17:47:24.105" v="4" actId="1076"/>
      <pc:docMkLst>
        <pc:docMk/>
      </pc:docMkLst>
      <pc:sldChg chg="addSp modSp">
        <pc:chgData name="Samuel Duarte" userId="S::samuelduarte10@ua.pt::c67057d2-f996-43aa-8645-5e2613c73195" providerId="AD" clId="Web-{37F69855-DC6D-496A-9019-E804B46655A9}" dt="2020-02-25T17:47:24.105" v="4" actId="1076"/>
        <pc:sldMkLst>
          <pc:docMk/>
          <pc:sldMk cId="1570137398" sldId="264"/>
        </pc:sldMkLst>
        <pc:picChg chg="add mod">
          <ac:chgData name="Samuel Duarte" userId="S::samuelduarte10@ua.pt::c67057d2-f996-43aa-8645-5e2613c73195" providerId="AD" clId="Web-{37F69855-DC6D-496A-9019-E804B46655A9}" dt="2020-02-25T17:47:24.105" v="4" actId="1076"/>
          <ac:picMkLst>
            <pc:docMk/>
            <pc:sldMk cId="1570137398" sldId="264"/>
            <ac:picMk id="4" creationId="{4C83CB57-E8CC-47E0-9105-75A548DFAC3A}"/>
          </ac:picMkLst>
        </pc:picChg>
      </pc:sldChg>
    </pc:docChg>
  </pc:docChgLst>
  <pc:docChgLst>
    <pc:chgData name="Pedro Mateus" userId="S::pedro.valente@ua.pt::c9cfde53-2c07-4199-b9c1-b8103ac99862" providerId="AD" clId="Web-{E3D72E23-1389-4C4E-AF68-970FED0F4B9D}"/>
    <pc:docChg chg="modSld">
      <pc:chgData name="Pedro Mateus" userId="S::pedro.valente@ua.pt::c9cfde53-2c07-4199-b9c1-b8103ac99862" providerId="AD" clId="Web-{E3D72E23-1389-4C4E-AF68-970FED0F4B9D}" dt="2020-02-22T18:29:46.418" v="9" actId="20577"/>
      <pc:docMkLst>
        <pc:docMk/>
      </pc:docMkLst>
      <pc:sldChg chg="modSp">
        <pc:chgData name="Pedro Mateus" userId="S::pedro.valente@ua.pt::c9cfde53-2c07-4199-b9c1-b8103ac99862" providerId="AD" clId="Web-{E3D72E23-1389-4C4E-AF68-970FED0F4B9D}" dt="2020-02-22T18:29:46.418" v="8" actId="20577"/>
        <pc:sldMkLst>
          <pc:docMk/>
          <pc:sldMk cId="3448509996" sldId="258"/>
        </pc:sldMkLst>
        <pc:spChg chg="mod">
          <ac:chgData name="Pedro Mateus" userId="S::pedro.valente@ua.pt::c9cfde53-2c07-4199-b9c1-b8103ac99862" providerId="AD" clId="Web-{E3D72E23-1389-4C4E-AF68-970FED0F4B9D}" dt="2020-02-22T18:29:46.418" v="8" actId="20577"/>
          <ac:spMkLst>
            <pc:docMk/>
            <pc:sldMk cId="3448509996" sldId="258"/>
            <ac:spMk id="3" creationId="{8B91A68C-421F-4181-985C-1FCF04DEF6A4}"/>
          </ac:spMkLst>
        </pc:spChg>
      </pc:sldChg>
    </pc:docChg>
  </pc:docChgLst>
  <pc:docChgLst>
    <pc:chgData name="Samuel Duarte" userId="S::samuelduarte10@ua.pt::c67057d2-f996-43aa-8645-5e2613c73195" providerId="AD" clId="Web-{4A2EC375-9873-4840-9C04-2E4511C17AF2}"/>
    <pc:docChg chg="addSld delSld modSld">
      <pc:chgData name="Samuel Duarte" userId="S::samuelduarte10@ua.pt::c67057d2-f996-43aa-8645-5e2613c73195" providerId="AD" clId="Web-{4A2EC375-9873-4840-9C04-2E4511C17AF2}" dt="2020-02-25T17:53:32.441" v="5" actId="1076"/>
      <pc:docMkLst>
        <pc:docMk/>
      </pc:docMkLst>
      <pc:sldChg chg="addSp modSp add del">
        <pc:chgData name="Samuel Duarte" userId="S::samuelduarte10@ua.pt::c67057d2-f996-43aa-8645-5e2613c73195" providerId="AD" clId="Web-{4A2EC375-9873-4840-9C04-2E4511C17AF2}" dt="2020-02-25T17:53:32.441" v="5" actId="1076"/>
        <pc:sldMkLst>
          <pc:docMk/>
          <pc:sldMk cId="1570137398" sldId="264"/>
        </pc:sldMkLst>
        <pc:picChg chg="add mod">
          <ac:chgData name="Samuel Duarte" userId="S::samuelduarte10@ua.pt::c67057d2-f996-43aa-8645-5e2613c73195" providerId="AD" clId="Web-{4A2EC375-9873-4840-9C04-2E4511C17AF2}" dt="2020-02-25T17:52:02.442" v="3" actId="1076"/>
          <ac:picMkLst>
            <pc:docMk/>
            <pc:sldMk cId="1570137398" sldId="264"/>
            <ac:picMk id="6" creationId="{EBE15A96-1090-44F8-98D3-F02D7C9F429B}"/>
          </ac:picMkLst>
        </pc:picChg>
        <pc:picChg chg="add mod">
          <ac:chgData name="Samuel Duarte" userId="S::samuelduarte10@ua.pt::c67057d2-f996-43aa-8645-5e2613c73195" providerId="AD" clId="Web-{4A2EC375-9873-4840-9C04-2E4511C17AF2}" dt="2020-02-25T17:53:32.441" v="5" actId="1076"/>
          <ac:picMkLst>
            <pc:docMk/>
            <pc:sldMk cId="1570137398" sldId="264"/>
            <ac:picMk id="8" creationId="{27349CB8-B1D7-4EC9-AEA4-35FC3E485AF0}"/>
          </ac:picMkLst>
        </pc:picChg>
      </pc:sldChg>
    </pc:docChg>
  </pc:docChgLst>
  <pc:docChgLst>
    <pc:chgData name="Pedro Mateus" userId="S::pedro.valente@ua.pt::c9cfde53-2c07-4199-b9c1-b8103ac99862" providerId="AD" clId="Web-{53369419-BC62-46B6-BE1E-0C3637A9E6DF}"/>
    <pc:docChg chg="addSld delSld modSld addMainMaster delMainMaster">
      <pc:chgData name="Pedro Mateus" userId="S::pedro.valente@ua.pt::c9cfde53-2c07-4199-b9c1-b8103ac99862" providerId="AD" clId="Web-{53369419-BC62-46B6-BE1E-0C3637A9E6DF}" dt="2020-02-22T00:55:19.942" v="2364" actId="20577"/>
      <pc:docMkLst>
        <pc:docMk/>
      </pc:docMkLst>
      <pc:sldChg chg="modSp mod modClrScheme chgLayout">
        <pc:chgData name="Pedro Mateus" userId="S::pedro.valente@ua.pt::c9cfde53-2c07-4199-b9c1-b8103ac99862" providerId="AD" clId="Web-{53369419-BC62-46B6-BE1E-0C3637A9E6DF}" dt="2020-02-21T23:55:51.138" v="115" actId="20577"/>
        <pc:sldMkLst>
          <pc:docMk/>
          <pc:sldMk cId="988977761" sldId="256"/>
        </pc:sldMkLst>
        <pc:spChg chg="mod ord">
          <ac:chgData name="Pedro Mateus" userId="S::pedro.valente@ua.pt::c9cfde53-2c07-4199-b9c1-b8103ac99862" providerId="AD" clId="Web-{53369419-BC62-46B6-BE1E-0C3637A9E6DF}" dt="2020-02-21T23:52:22.997" v="26" actId="20577"/>
          <ac:spMkLst>
            <pc:docMk/>
            <pc:sldMk cId="988977761" sldId="256"/>
            <ac:spMk id="2" creationId="{00000000-0000-0000-0000-000000000000}"/>
          </ac:spMkLst>
        </pc:spChg>
        <pc:spChg chg="mod ord">
          <ac:chgData name="Pedro Mateus" userId="S::pedro.valente@ua.pt::c9cfde53-2c07-4199-b9c1-b8103ac99862" providerId="AD" clId="Web-{53369419-BC62-46B6-BE1E-0C3637A9E6DF}" dt="2020-02-21T23:55:51.138" v="115" actId="20577"/>
          <ac:spMkLst>
            <pc:docMk/>
            <pc:sldMk cId="988977761" sldId="256"/>
            <ac:spMk id="3" creationId="{00000000-0000-0000-0000-000000000000}"/>
          </ac:spMkLst>
        </pc:spChg>
      </pc:sldChg>
      <pc:sldChg chg="modSp new">
        <pc:chgData name="Pedro Mateus" userId="S::pedro.valente@ua.pt::c9cfde53-2c07-4199-b9c1-b8103ac99862" providerId="AD" clId="Web-{53369419-BC62-46B6-BE1E-0C3637A9E6DF}" dt="2020-02-22T00:25:46.962" v="809" actId="20577"/>
        <pc:sldMkLst>
          <pc:docMk/>
          <pc:sldMk cId="1010527511" sldId="257"/>
        </pc:sldMkLst>
        <pc:spChg chg="mod">
          <ac:chgData name="Pedro Mateus" userId="S::pedro.valente@ua.pt::c9cfde53-2c07-4199-b9c1-b8103ac99862" providerId="AD" clId="Web-{53369419-BC62-46B6-BE1E-0C3637A9E6DF}" dt="2020-02-21T23:56:11.592" v="118" actId="20577"/>
          <ac:spMkLst>
            <pc:docMk/>
            <pc:sldMk cId="1010527511" sldId="257"/>
            <ac:spMk id="2" creationId="{0013B6D4-3417-44DB-9887-AAD16D96347F}"/>
          </ac:spMkLst>
        </pc:spChg>
        <pc:spChg chg="mod">
          <ac:chgData name="Pedro Mateus" userId="S::pedro.valente@ua.pt::c9cfde53-2c07-4199-b9c1-b8103ac99862" providerId="AD" clId="Web-{53369419-BC62-46B6-BE1E-0C3637A9E6DF}" dt="2020-02-22T00:25:46.962" v="809" actId="20577"/>
          <ac:spMkLst>
            <pc:docMk/>
            <pc:sldMk cId="1010527511" sldId="257"/>
            <ac:spMk id="3" creationId="{D4D8AB41-0EAA-405B-9F70-EE19B8FAD64E}"/>
          </ac:spMkLst>
        </pc:spChg>
      </pc:sldChg>
      <pc:sldChg chg="modSp new">
        <pc:chgData name="Pedro Mateus" userId="S::pedro.valente@ua.pt::c9cfde53-2c07-4199-b9c1-b8103ac99862" providerId="AD" clId="Web-{53369419-BC62-46B6-BE1E-0C3637A9E6DF}" dt="2020-02-22T00:53:12.535" v="2315" actId="20577"/>
        <pc:sldMkLst>
          <pc:docMk/>
          <pc:sldMk cId="3448509996" sldId="258"/>
        </pc:sldMkLst>
        <pc:spChg chg="mod">
          <ac:chgData name="Pedro Mateus" userId="S::pedro.valente@ua.pt::c9cfde53-2c07-4199-b9c1-b8103ac99862" providerId="AD" clId="Web-{53369419-BC62-46B6-BE1E-0C3637A9E6DF}" dt="2020-02-21T23:56:27.873" v="125" actId="20577"/>
          <ac:spMkLst>
            <pc:docMk/>
            <pc:sldMk cId="3448509996" sldId="258"/>
            <ac:spMk id="2" creationId="{DC44A558-7623-4791-9C03-6EE29CD1D9CF}"/>
          </ac:spMkLst>
        </pc:spChg>
        <pc:spChg chg="mod">
          <ac:chgData name="Pedro Mateus" userId="S::pedro.valente@ua.pt::c9cfde53-2c07-4199-b9c1-b8103ac99862" providerId="AD" clId="Web-{53369419-BC62-46B6-BE1E-0C3637A9E6DF}" dt="2020-02-22T00:53:12.535" v="2315" actId="20577"/>
          <ac:spMkLst>
            <pc:docMk/>
            <pc:sldMk cId="3448509996" sldId="258"/>
            <ac:spMk id="3" creationId="{8B91A68C-421F-4181-985C-1FCF04DEF6A4}"/>
          </ac:spMkLst>
        </pc:spChg>
      </pc:sldChg>
      <pc:sldChg chg="modSp new">
        <pc:chgData name="Pedro Mateus" userId="S::pedro.valente@ua.pt::c9cfde53-2c07-4199-b9c1-b8103ac99862" providerId="AD" clId="Web-{53369419-BC62-46B6-BE1E-0C3637A9E6DF}" dt="2020-02-22T00:41:58.296" v="1899" actId="20577"/>
        <pc:sldMkLst>
          <pc:docMk/>
          <pc:sldMk cId="961446918" sldId="259"/>
        </pc:sldMkLst>
        <pc:spChg chg="mod">
          <ac:chgData name="Pedro Mateus" userId="S::pedro.valente@ua.pt::c9cfde53-2c07-4199-b9c1-b8103ac99862" providerId="AD" clId="Web-{53369419-BC62-46B6-BE1E-0C3637A9E6DF}" dt="2020-02-21T23:56:35.514" v="136" actId="20577"/>
          <ac:spMkLst>
            <pc:docMk/>
            <pc:sldMk cId="961446918" sldId="259"/>
            <ac:spMk id="2" creationId="{BC61DAE8-C65B-4CC9-B37E-4DB62B93E0BD}"/>
          </ac:spMkLst>
        </pc:spChg>
        <pc:spChg chg="mod">
          <ac:chgData name="Pedro Mateus" userId="S::pedro.valente@ua.pt::c9cfde53-2c07-4199-b9c1-b8103ac99862" providerId="AD" clId="Web-{53369419-BC62-46B6-BE1E-0C3637A9E6DF}" dt="2020-02-22T00:41:58.296" v="1899" actId="20577"/>
          <ac:spMkLst>
            <pc:docMk/>
            <pc:sldMk cId="961446918" sldId="259"/>
            <ac:spMk id="3" creationId="{3AABDED1-B102-49FA-8E54-E9C1ED500437}"/>
          </ac:spMkLst>
        </pc:spChg>
      </pc:sldChg>
      <pc:sldChg chg="modSp new">
        <pc:chgData name="Pedro Mateus" userId="S::pedro.valente@ua.pt::c9cfde53-2c07-4199-b9c1-b8103ac99862" providerId="AD" clId="Web-{53369419-BC62-46B6-BE1E-0C3637A9E6DF}" dt="2020-02-22T00:49:20.674" v="2291" actId="20577"/>
        <pc:sldMkLst>
          <pc:docMk/>
          <pc:sldMk cId="910216101" sldId="260"/>
        </pc:sldMkLst>
        <pc:spChg chg="mod">
          <ac:chgData name="Pedro Mateus" userId="S::pedro.valente@ua.pt::c9cfde53-2c07-4199-b9c1-b8103ac99862" providerId="AD" clId="Web-{53369419-BC62-46B6-BE1E-0C3637A9E6DF}" dt="2020-02-21T23:56:48.498" v="143" actId="20577"/>
          <ac:spMkLst>
            <pc:docMk/>
            <pc:sldMk cId="910216101" sldId="260"/>
            <ac:spMk id="2" creationId="{ACE40CDA-EDF7-4D8D-8ABF-0E70C4715BE0}"/>
          </ac:spMkLst>
        </pc:spChg>
        <pc:spChg chg="mod">
          <ac:chgData name="Pedro Mateus" userId="S::pedro.valente@ua.pt::c9cfde53-2c07-4199-b9c1-b8103ac99862" providerId="AD" clId="Web-{53369419-BC62-46B6-BE1E-0C3637A9E6DF}" dt="2020-02-22T00:49:20.674" v="2291" actId="20577"/>
          <ac:spMkLst>
            <pc:docMk/>
            <pc:sldMk cId="910216101" sldId="260"/>
            <ac:spMk id="3" creationId="{EA518D64-9952-4CD2-9494-3E388B025C0A}"/>
          </ac:spMkLst>
        </pc:spChg>
      </pc:sldChg>
      <pc:sldChg chg="modSp new">
        <pc:chgData name="Pedro Mateus" userId="S::pedro.valente@ua.pt::c9cfde53-2c07-4199-b9c1-b8103ac99862" providerId="AD" clId="Web-{53369419-BC62-46B6-BE1E-0C3637A9E6DF}" dt="2020-02-21T23:56:57.045" v="153" actId="20577"/>
        <pc:sldMkLst>
          <pc:docMk/>
          <pc:sldMk cId="4241993839" sldId="261"/>
        </pc:sldMkLst>
        <pc:spChg chg="mod">
          <ac:chgData name="Pedro Mateus" userId="S::pedro.valente@ua.pt::c9cfde53-2c07-4199-b9c1-b8103ac99862" providerId="AD" clId="Web-{53369419-BC62-46B6-BE1E-0C3637A9E6DF}" dt="2020-02-21T23:56:57.045" v="153" actId="20577"/>
          <ac:spMkLst>
            <pc:docMk/>
            <pc:sldMk cId="4241993839" sldId="261"/>
            <ac:spMk id="2" creationId="{2C9427E0-D335-4532-9AEA-23822F3555A4}"/>
          </ac:spMkLst>
        </pc:spChg>
      </pc:sldChg>
      <pc:sldChg chg="modSp new">
        <pc:chgData name="Pedro Mateus" userId="S::pedro.valente@ua.pt::c9cfde53-2c07-4199-b9c1-b8103ac99862" providerId="AD" clId="Web-{53369419-BC62-46B6-BE1E-0C3637A9E6DF}" dt="2020-02-21T23:57:14.873" v="158" actId="20577"/>
        <pc:sldMkLst>
          <pc:docMk/>
          <pc:sldMk cId="2478211611" sldId="262"/>
        </pc:sldMkLst>
        <pc:spChg chg="mod">
          <ac:chgData name="Pedro Mateus" userId="S::pedro.valente@ua.pt::c9cfde53-2c07-4199-b9c1-b8103ac99862" providerId="AD" clId="Web-{53369419-BC62-46B6-BE1E-0C3637A9E6DF}" dt="2020-02-21T23:57:14.873" v="158" actId="20577"/>
          <ac:spMkLst>
            <pc:docMk/>
            <pc:sldMk cId="2478211611" sldId="262"/>
            <ac:spMk id="2" creationId="{2F4C88CA-7282-42A8-A3A0-94A2199CAB29}"/>
          </ac:spMkLst>
        </pc:spChg>
      </pc:sldChg>
      <pc:sldChg chg="modSp new">
        <pc:chgData name="Pedro Mateus" userId="S::pedro.valente@ua.pt::c9cfde53-2c07-4199-b9c1-b8103ac99862" providerId="AD" clId="Web-{53369419-BC62-46B6-BE1E-0C3637A9E6DF}" dt="2020-02-22T00:54:48.863" v="2324" actId="20577"/>
        <pc:sldMkLst>
          <pc:docMk/>
          <pc:sldMk cId="1474960338" sldId="263"/>
        </pc:sldMkLst>
        <pc:spChg chg="mod">
          <ac:chgData name="Pedro Mateus" userId="S::pedro.valente@ua.pt::c9cfde53-2c07-4199-b9c1-b8103ac99862" providerId="AD" clId="Web-{53369419-BC62-46B6-BE1E-0C3637A9E6DF}" dt="2020-02-22T00:54:48.863" v="2324" actId="20577"/>
          <ac:spMkLst>
            <pc:docMk/>
            <pc:sldMk cId="1474960338" sldId="263"/>
            <ac:spMk id="2" creationId="{3C0CAF15-DD72-4512-A4B1-090A41B8E3F8}"/>
          </ac:spMkLst>
        </pc:spChg>
      </pc:sldChg>
      <pc:sldChg chg="modSp new del">
        <pc:chgData name="Pedro Mateus" userId="S::pedro.valente@ua.pt::c9cfde53-2c07-4199-b9c1-b8103ac99862" providerId="AD" clId="Web-{53369419-BC62-46B6-BE1E-0C3637A9E6DF}" dt="2020-02-22T00:52:26.597" v="2302"/>
        <pc:sldMkLst>
          <pc:docMk/>
          <pc:sldMk cId="1712828545" sldId="263"/>
        </pc:sldMkLst>
        <pc:spChg chg="mod">
          <ac:chgData name="Pedro Mateus" userId="S::pedro.valente@ua.pt::c9cfde53-2c07-4199-b9c1-b8103ac99862" providerId="AD" clId="Web-{53369419-BC62-46B6-BE1E-0C3637A9E6DF}" dt="2020-02-22T00:52:23.128" v="2300" actId="20577"/>
          <ac:spMkLst>
            <pc:docMk/>
            <pc:sldMk cId="1712828545" sldId="263"/>
            <ac:spMk id="2" creationId="{F6800AA9-8E00-4E41-AC19-7248CC0DBAD7}"/>
          </ac:spMkLst>
        </pc:spChg>
      </pc:sldChg>
      <pc:sldChg chg="modSp new">
        <pc:chgData name="Pedro Mateus" userId="S::pedro.valente@ua.pt::c9cfde53-2c07-4199-b9c1-b8103ac99862" providerId="AD" clId="Web-{53369419-BC62-46B6-BE1E-0C3637A9E6DF}" dt="2020-02-22T00:55:19.942" v="2363" actId="20577"/>
        <pc:sldMkLst>
          <pc:docMk/>
          <pc:sldMk cId="1570137398" sldId="264"/>
        </pc:sldMkLst>
        <pc:spChg chg="mod">
          <ac:chgData name="Pedro Mateus" userId="S::pedro.valente@ua.pt::c9cfde53-2c07-4199-b9c1-b8103ac99862" providerId="AD" clId="Web-{53369419-BC62-46B6-BE1E-0C3637A9E6DF}" dt="2020-02-22T00:55:19.942" v="2363" actId="20577"/>
          <ac:spMkLst>
            <pc:docMk/>
            <pc:sldMk cId="1570137398" sldId="264"/>
            <ac:spMk id="2" creationId="{D06F22FC-F002-4963-8C4F-25F7FF25FFA7}"/>
          </ac:spMkLst>
        </pc:spChg>
      </pc:sldChg>
      <pc:sldMasterChg chg="del delSldLayout">
        <pc:chgData name="Pedro Mateus" userId="S::pedro.valente@ua.pt::c9cfde53-2c07-4199-b9c1-b8103ac99862" providerId="AD" clId="Web-{53369419-BC62-46B6-BE1E-0C3637A9E6DF}" dt="2020-02-21T23:51:44.606" v="0"/>
        <pc:sldMasterMkLst>
          <pc:docMk/>
          <pc:sldMasterMk cId="3132066477" sldId="2147483648"/>
        </pc:sldMasterMkLst>
        <pc:sldLayoutChg chg="del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3132066477" sldId="2147483648"/>
            <pc:sldLayoutMk cId="1035360755" sldId="2147483649"/>
          </pc:sldLayoutMkLst>
        </pc:sldLayoutChg>
        <pc:sldLayoutChg chg="del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3132066477" sldId="2147483648"/>
            <pc:sldLayoutMk cId="373056942" sldId="2147483650"/>
          </pc:sldLayoutMkLst>
        </pc:sldLayoutChg>
        <pc:sldLayoutChg chg="del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3132066477" sldId="2147483648"/>
            <pc:sldLayoutMk cId="614626343" sldId="2147483651"/>
          </pc:sldLayoutMkLst>
        </pc:sldLayoutChg>
        <pc:sldLayoutChg chg="del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3132066477" sldId="2147483648"/>
            <pc:sldLayoutMk cId="3056420395" sldId="2147483652"/>
          </pc:sldLayoutMkLst>
        </pc:sldLayoutChg>
        <pc:sldLayoutChg chg="del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3132066477" sldId="2147483648"/>
            <pc:sldLayoutMk cId="2849149329" sldId="2147483653"/>
          </pc:sldLayoutMkLst>
        </pc:sldLayoutChg>
        <pc:sldLayoutChg chg="del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3132066477" sldId="2147483648"/>
            <pc:sldLayoutMk cId="2455507687" sldId="2147483654"/>
          </pc:sldLayoutMkLst>
        </pc:sldLayoutChg>
        <pc:sldLayoutChg chg="del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3132066477" sldId="2147483648"/>
            <pc:sldLayoutMk cId="969934796" sldId="2147483655"/>
          </pc:sldLayoutMkLst>
        </pc:sldLayoutChg>
        <pc:sldLayoutChg chg="del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3132066477" sldId="2147483648"/>
            <pc:sldLayoutMk cId="4089164687" sldId="2147483656"/>
          </pc:sldLayoutMkLst>
        </pc:sldLayoutChg>
        <pc:sldLayoutChg chg="del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3132066477" sldId="2147483648"/>
            <pc:sldLayoutMk cId="3580662306" sldId="2147483657"/>
          </pc:sldLayoutMkLst>
        </pc:sldLayoutChg>
        <pc:sldLayoutChg chg="del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3132066477" sldId="2147483648"/>
            <pc:sldLayoutMk cId="1042510944" sldId="2147483658"/>
          </pc:sldLayoutMkLst>
        </pc:sldLayoutChg>
        <pc:sldLayoutChg chg="del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3132066477" sldId="2147483648"/>
            <pc:sldLayoutMk cId="2851718795" sldId="2147483659"/>
          </pc:sldLayoutMkLst>
        </pc:sldLayoutChg>
      </pc:sldMasterChg>
      <pc:sldMasterChg chg="add addSldLayout modSldLayout">
        <pc:chgData name="Pedro Mateus" userId="S::pedro.valente@ua.pt::c9cfde53-2c07-4199-b9c1-b8103ac99862" providerId="AD" clId="Web-{53369419-BC62-46B6-BE1E-0C3637A9E6DF}" dt="2020-02-21T23:51:44.606" v="0"/>
        <pc:sldMasterMkLst>
          <pc:docMk/>
          <pc:sldMasterMk cId="1098148708" sldId="2147483660"/>
        </pc:sldMasterMkLst>
        <pc:sldLayoutChg chg="add mod replId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1098148708" sldId="2147483660"/>
            <pc:sldLayoutMk cId="4291075425" sldId="2147483661"/>
          </pc:sldLayoutMkLst>
        </pc:sldLayoutChg>
        <pc:sldLayoutChg chg="add mod replId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1098148708" sldId="2147483660"/>
            <pc:sldLayoutMk cId="909015590" sldId="2147483662"/>
          </pc:sldLayoutMkLst>
        </pc:sldLayoutChg>
        <pc:sldLayoutChg chg="add mod replId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1098148708" sldId="2147483660"/>
            <pc:sldLayoutMk cId="1345236535" sldId="2147483663"/>
          </pc:sldLayoutMkLst>
        </pc:sldLayoutChg>
        <pc:sldLayoutChg chg="add mod replId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1098148708" sldId="2147483660"/>
            <pc:sldLayoutMk cId="3053475088" sldId="2147483664"/>
          </pc:sldLayoutMkLst>
        </pc:sldLayoutChg>
        <pc:sldLayoutChg chg="add mod replId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1098148708" sldId="2147483660"/>
            <pc:sldLayoutMk cId="596164089" sldId="2147483665"/>
          </pc:sldLayoutMkLst>
        </pc:sldLayoutChg>
        <pc:sldLayoutChg chg="add mod replId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1098148708" sldId="2147483660"/>
            <pc:sldLayoutMk cId="2972797064" sldId="2147483666"/>
          </pc:sldLayoutMkLst>
        </pc:sldLayoutChg>
        <pc:sldLayoutChg chg="add mod replId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1098148708" sldId="2147483660"/>
            <pc:sldLayoutMk cId="2357502254" sldId="2147483667"/>
          </pc:sldLayoutMkLst>
        </pc:sldLayoutChg>
        <pc:sldLayoutChg chg="add mod replId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1098148708" sldId="2147483660"/>
            <pc:sldLayoutMk cId="3548561067" sldId="2147483668"/>
          </pc:sldLayoutMkLst>
        </pc:sldLayoutChg>
        <pc:sldLayoutChg chg="add mod replId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1098148708" sldId="2147483660"/>
            <pc:sldLayoutMk cId="2377790187" sldId="2147483669"/>
          </pc:sldLayoutMkLst>
        </pc:sldLayoutChg>
        <pc:sldLayoutChg chg="add mod replId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1098148708" sldId="2147483660"/>
            <pc:sldLayoutMk cId="991237346" sldId="2147483670"/>
          </pc:sldLayoutMkLst>
        </pc:sldLayoutChg>
        <pc:sldLayoutChg chg="add mod replId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1098148708" sldId="2147483660"/>
            <pc:sldLayoutMk cId="2591282170" sldId="2147483671"/>
          </pc:sldLayoutMkLst>
        </pc:sldLayoutChg>
        <pc:sldLayoutChg chg="add mod replId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1098148708" sldId="2147483660"/>
            <pc:sldLayoutMk cId="1949867286" sldId="2147483672"/>
          </pc:sldLayoutMkLst>
        </pc:sldLayoutChg>
        <pc:sldLayoutChg chg="add mod replId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1098148708" sldId="2147483660"/>
            <pc:sldLayoutMk cId="3351970675" sldId="2147483673"/>
          </pc:sldLayoutMkLst>
        </pc:sldLayoutChg>
        <pc:sldLayoutChg chg="add mod replId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1098148708" sldId="2147483660"/>
            <pc:sldLayoutMk cId="2661015099" sldId="2147483674"/>
          </pc:sldLayoutMkLst>
        </pc:sldLayoutChg>
        <pc:sldLayoutChg chg="add mod replId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1098148708" sldId="2147483660"/>
            <pc:sldLayoutMk cId="3599789128" sldId="2147483675"/>
          </pc:sldLayoutMkLst>
        </pc:sldLayoutChg>
        <pc:sldLayoutChg chg="add mod replId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1098148708" sldId="2147483660"/>
            <pc:sldLayoutMk cId="3924462834" sldId="2147483676"/>
          </pc:sldLayoutMkLst>
        </pc:sldLayoutChg>
        <pc:sldLayoutChg chg="add mod replId">
          <pc:chgData name="Pedro Mateus" userId="S::pedro.valente@ua.pt::c9cfde53-2c07-4199-b9c1-b8103ac99862" providerId="AD" clId="Web-{53369419-BC62-46B6-BE1E-0C3637A9E6DF}" dt="2020-02-21T23:51:44.606" v="0"/>
          <pc:sldLayoutMkLst>
            <pc:docMk/>
            <pc:sldMasterMk cId="1098148708" sldId="2147483660"/>
            <pc:sldLayoutMk cId="216649477" sldId="2147483677"/>
          </pc:sldLayoutMkLst>
        </pc:sldLayoutChg>
      </pc:sldMasterChg>
    </pc:docChg>
  </pc:docChgLst>
  <pc:docChgLst>
    <pc:chgData name="Dário Matos" userId="S::dario.matos@ua.pt::31815d09-6a9b-435e-a6e2-a9aec53bdeb8" providerId="AD" clId="Web-{DFB0E0D4-AF51-4378-8F05-74CDE1B97316}"/>
    <pc:docChg chg="modSld">
      <pc:chgData name="Dário Matos" userId="S::dario.matos@ua.pt::31815d09-6a9b-435e-a6e2-a9aec53bdeb8" providerId="AD" clId="Web-{DFB0E0D4-AF51-4378-8F05-74CDE1B97316}" dt="2020-02-22T18:18:22.714" v="332" actId="20577"/>
      <pc:docMkLst>
        <pc:docMk/>
      </pc:docMkLst>
      <pc:sldChg chg="modSp">
        <pc:chgData name="Dário Matos" userId="S::dario.matos@ua.pt::31815d09-6a9b-435e-a6e2-a9aec53bdeb8" providerId="AD" clId="Web-{DFB0E0D4-AF51-4378-8F05-74CDE1B97316}" dt="2020-02-22T18:13:52.778" v="117" actId="20577"/>
        <pc:sldMkLst>
          <pc:docMk/>
          <pc:sldMk cId="988977761" sldId="256"/>
        </pc:sldMkLst>
        <pc:spChg chg="mod">
          <ac:chgData name="Dário Matos" userId="S::dario.matos@ua.pt::31815d09-6a9b-435e-a6e2-a9aec53bdeb8" providerId="AD" clId="Web-{DFB0E0D4-AF51-4378-8F05-74CDE1B97316}" dt="2020-02-22T18:13:33.669" v="66" actId="1076"/>
          <ac:spMkLst>
            <pc:docMk/>
            <pc:sldMk cId="988977761" sldId="256"/>
            <ac:spMk id="2" creationId="{00000000-0000-0000-0000-000000000000}"/>
          </ac:spMkLst>
        </pc:spChg>
        <pc:spChg chg="mod">
          <ac:chgData name="Dário Matos" userId="S::dario.matos@ua.pt::31815d09-6a9b-435e-a6e2-a9aec53bdeb8" providerId="AD" clId="Web-{DFB0E0D4-AF51-4378-8F05-74CDE1B97316}" dt="2020-02-22T18:13:52.778" v="117" actId="20577"/>
          <ac:spMkLst>
            <pc:docMk/>
            <pc:sldMk cId="988977761" sldId="256"/>
            <ac:spMk id="3" creationId="{00000000-0000-0000-0000-000000000000}"/>
          </ac:spMkLst>
        </pc:spChg>
      </pc:sldChg>
      <pc:sldChg chg="addSp delSp modSp">
        <pc:chgData name="Dário Matos" userId="S::dario.matos@ua.pt::31815d09-6a9b-435e-a6e2-a9aec53bdeb8" providerId="AD" clId="Web-{DFB0E0D4-AF51-4378-8F05-74CDE1B97316}" dt="2020-02-22T18:16:13.058" v="128" actId="20577"/>
        <pc:sldMkLst>
          <pc:docMk/>
          <pc:sldMk cId="1010527511" sldId="257"/>
        </pc:sldMkLst>
        <pc:spChg chg="mod">
          <ac:chgData name="Dário Matos" userId="S::dario.matos@ua.pt::31815d09-6a9b-435e-a6e2-a9aec53bdeb8" providerId="AD" clId="Web-{DFB0E0D4-AF51-4378-8F05-74CDE1B97316}" dt="2020-02-22T18:16:13.058" v="128" actId="20577"/>
          <ac:spMkLst>
            <pc:docMk/>
            <pc:sldMk cId="1010527511" sldId="257"/>
            <ac:spMk id="3" creationId="{D4D8AB41-0EAA-405B-9F70-EE19B8FAD64E}"/>
          </ac:spMkLst>
        </pc:spChg>
        <pc:picChg chg="add del mod">
          <ac:chgData name="Dário Matos" userId="S::dario.matos@ua.pt::31815d09-6a9b-435e-a6e2-a9aec53bdeb8" providerId="AD" clId="Web-{DFB0E0D4-AF51-4378-8F05-74CDE1B97316}" dt="2020-02-22T18:14:58.168" v="122"/>
          <ac:picMkLst>
            <pc:docMk/>
            <pc:sldMk cId="1010527511" sldId="257"/>
            <ac:picMk id="4" creationId="{EB75404C-D433-479D-8E4E-09732CF5762E}"/>
          </ac:picMkLst>
        </pc:picChg>
        <pc:picChg chg="add mod">
          <ac:chgData name="Dário Matos" userId="S::dario.matos@ua.pt::31815d09-6a9b-435e-a6e2-a9aec53bdeb8" providerId="AD" clId="Web-{DFB0E0D4-AF51-4378-8F05-74CDE1B97316}" dt="2020-02-22T18:16:06.246" v="125" actId="1076"/>
          <ac:picMkLst>
            <pc:docMk/>
            <pc:sldMk cId="1010527511" sldId="257"/>
            <ac:picMk id="6" creationId="{35C745E5-9FF3-434E-A24C-FEC46C6EF817}"/>
          </ac:picMkLst>
        </pc:picChg>
      </pc:sldChg>
      <pc:sldChg chg="modSp">
        <pc:chgData name="Dário Matos" userId="S::dario.matos@ua.pt::31815d09-6a9b-435e-a6e2-a9aec53bdeb8" providerId="AD" clId="Web-{DFB0E0D4-AF51-4378-8F05-74CDE1B97316}" dt="2020-02-22T18:16:20.043" v="132" actId="20577"/>
        <pc:sldMkLst>
          <pc:docMk/>
          <pc:sldMk cId="3448509996" sldId="258"/>
        </pc:sldMkLst>
        <pc:spChg chg="mod">
          <ac:chgData name="Dário Matos" userId="S::dario.matos@ua.pt::31815d09-6a9b-435e-a6e2-a9aec53bdeb8" providerId="AD" clId="Web-{DFB0E0D4-AF51-4378-8F05-74CDE1B97316}" dt="2020-02-22T18:16:20.043" v="132" actId="20577"/>
          <ac:spMkLst>
            <pc:docMk/>
            <pc:sldMk cId="3448509996" sldId="258"/>
            <ac:spMk id="3" creationId="{8B91A68C-421F-4181-985C-1FCF04DEF6A4}"/>
          </ac:spMkLst>
        </pc:spChg>
      </pc:sldChg>
      <pc:sldChg chg="modSp">
        <pc:chgData name="Dário Matos" userId="S::dario.matos@ua.pt::31815d09-6a9b-435e-a6e2-a9aec53bdeb8" providerId="AD" clId="Web-{DFB0E0D4-AF51-4378-8F05-74CDE1B97316}" dt="2020-02-22T18:16:25.996" v="134" actId="20577"/>
        <pc:sldMkLst>
          <pc:docMk/>
          <pc:sldMk cId="961446918" sldId="259"/>
        </pc:sldMkLst>
        <pc:spChg chg="mod">
          <ac:chgData name="Dário Matos" userId="S::dario.matos@ua.pt::31815d09-6a9b-435e-a6e2-a9aec53bdeb8" providerId="AD" clId="Web-{DFB0E0D4-AF51-4378-8F05-74CDE1B97316}" dt="2020-02-22T18:16:25.996" v="134" actId="20577"/>
          <ac:spMkLst>
            <pc:docMk/>
            <pc:sldMk cId="961446918" sldId="259"/>
            <ac:spMk id="3" creationId="{3AABDED1-B102-49FA-8E54-E9C1ED500437}"/>
          </ac:spMkLst>
        </pc:spChg>
      </pc:sldChg>
      <pc:sldChg chg="modSp">
        <pc:chgData name="Dário Matos" userId="S::dario.matos@ua.pt::31815d09-6a9b-435e-a6e2-a9aec53bdeb8" providerId="AD" clId="Web-{DFB0E0D4-AF51-4378-8F05-74CDE1B97316}" dt="2020-02-22T18:18:02.480" v="324" actId="20577"/>
        <pc:sldMkLst>
          <pc:docMk/>
          <pc:sldMk cId="910216101" sldId="260"/>
        </pc:sldMkLst>
        <pc:spChg chg="mod">
          <ac:chgData name="Dário Matos" userId="S::dario.matos@ua.pt::31815d09-6a9b-435e-a6e2-a9aec53bdeb8" providerId="AD" clId="Web-{DFB0E0D4-AF51-4378-8F05-74CDE1B97316}" dt="2020-02-22T18:17:13.324" v="150" actId="1076"/>
          <ac:spMkLst>
            <pc:docMk/>
            <pc:sldMk cId="910216101" sldId="260"/>
            <ac:spMk id="2" creationId="{ACE40CDA-EDF7-4D8D-8ABF-0E70C4715BE0}"/>
          </ac:spMkLst>
        </pc:spChg>
        <pc:spChg chg="mod">
          <ac:chgData name="Dário Matos" userId="S::dario.matos@ua.pt::31815d09-6a9b-435e-a6e2-a9aec53bdeb8" providerId="AD" clId="Web-{DFB0E0D4-AF51-4378-8F05-74CDE1B97316}" dt="2020-02-22T18:18:02.480" v="324" actId="20577"/>
          <ac:spMkLst>
            <pc:docMk/>
            <pc:sldMk cId="910216101" sldId="260"/>
            <ac:spMk id="3" creationId="{EA518D64-9952-4CD2-9494-3E388B025C0A}"/>
          </ac:spMkLst>
        </pc:spChg>
      </pc:sldChg>
      <pc:sldChg chg="modSp">
        <pc:chgData name="Dário Matos" userId="S::dario.matos@ua.pt::31815d09-6a9b-435e-a6e2-a9aec53bdeb8" providerId="AD" clId="Web-{DFB0E0D4-AF51-4378-8F05-74CDE1B97316}" dt="2020-02-22T18:18:21.152" v="330" actId="20577"/>
        <pc:sldMkLst>
          <pc:docMk/>
          <pc:sldMk cId="4241993839" sldId="261"/>
        </pc:sldMkLst>
        <pc:spChg chg="mod">
          <ac:chgData name="Dário Matos" userId="S::dario.matos@ua.pt::31815d09-6a9b-435e-a6e2-a9aec53bdeb8" providerId="AD" clId="Web-{DFB0E0D4-AF51-4378-8F05-74CDE1B97316}" dt="2020-02-22T18:18:21.152" v="330" actId="20577"/>
          <ac:spMkLst>
            <pc:docMk/>
            <pc:sldMk cId="4241993839" sldId="261"/>
            <ac:spMk id="3" creationId="{3CF91386-1D8B-43A9-B093-D09F53FA96C7}"/>
          </ac:spMkLst>
        </pc:spChg>
      </pc:sldChg>
      <pc:sldChg chg="modSp">
        <pc:chgData name="Dário Matos" userId="S::dario.matos@ua.pt::31815d09-6a9b-435e-a6e2-a9aec53bdeb8" providerId="AD" clId="Web-{DFB0E0D4-AF51-4378-8F05-74CDE1B97316}" dt="2020-02-22T18:16:51.152" v="147" actId="20577"/>
        <pc:sldMkLst>
          <pc:docMk/>
          <pc:sldMk cId="1474960338" sldId="263"/>
        </pc:sldMkLst>
        <pc:spChg chg="mod">
          <ac:chgData name="Dário Matos" userId="S::dario.matos@ua.pt::31815d09-6a9b-435e-a6e2-a9aec53bdeb8" providerId="AD" clId="Web-{DFB0E0D4-AF51-4378-8F05-74CDE1B97316}" dt="2020-02-22T18:16:51.152" v="147" actId="20577"/>
          <ac:spMkLst>
            <pc:docMk/>
            <pc:sldMk cId="1474960338" sldId="263"/>
            <ac:spMk id="3" creationId="{2F2CA478-8B3C-4FD9-9CA1-292FCE65ACDF}"/>
          </ac:spMkLst>
        </pc:spChg>
      </pc:sldChg>
      <pc:sldChg chg="modSp">
        <pc:chgData name="Dário Matos" userId="S::dario.matos@ua.pt::31815d09-6a9b-435e-a6e2-a9aec53bdeb8" providerId="AD" clId="Web-{DFB0E0D4-AF51-4378-8F05-74CDE1B97316}" dt="2020-02-22T18:16:45.699" v="144" actId="20577"/>
        <pc:sldMkLst>
          <pc:docMk/>
          <pc:sldMk cId="1570137398" sldId="264"/>
        </pc:sldMkLst>
        <pc:spChg chg="mod">
          <ac:chgData name="Dário Matos" userId="S::dario.matos@ua.pt::31815d09-6a9b-435e-a6e2-a9aec53bdeb8" providerId="AD" clId="Web-{DFB0E0D4-AF51-4378-8F05-74CDE1B97316}" dt="2020-02-22T18:16:45.699" v="144" actId="20577"/>
          <ac:spMkLst>
            <pc:docMk/>
            <pc:sldMk cId="1570137398" sldId="264"/>
            <ac:spMk id="3" creationId="{84017139-4634-42A5-9FB8-BC65BA7BA5FB}"/>
          </ac:spMkLst>
        </pc:spChg>
      </pc:sldChg>
    </pc:docChg>
  </pc:docChgLst>
  <pc:docChgLst>
    <pc:chgData name="Pedro Mateus" userId="S::pedro.valente@ua.pt::c9cfde53-2c07-4199-b9c1-b8103ac99862" providerId="AD" clId="Web-{F016FB6D-6D0F-4E29-82F8-BD3ED9242941}"/>
    <pc:docChg chg="modSld">
      <pc:chgData name="Pedro Mateus" userId="S::pedro.valente@ua.pt::c9cfde53-2c07-4199-b9c1-b8103ac99862" providerId="AD" clId="Web-{F016FB6D-6D0F-4E29-82F8-BD3ED9242941}" dt="2020-02-24T17:08:07.754" v="14" actId="1076"/>
      <pc:docMkLst>
        <pc:docMk/>
      </pc:docMkLst>
      <pc:sldChg chg="addSp delSp modSp mod setBg">
        <pc:chgData name="Pedro Mateus" userId="S::pedro.valente@ua.pt::c9cfde53-2c07-4199-b9c1-b8103ac99862" providerId="AD" clId="Web-{F016FB6D-6D0F-4E29-82F8-BD3ED9242941}" dt="2020-02-24T17:08:07.754" v="14" actId="1076"/>
        <pc:sldMkLst>
          <pc:docMk/>
          <pc:sldMk cId="970039044" sldId="265"/>
        </pc:sldMkLst>
        <pc:spChg chg="mod">
          <ac:chgData name="Pedro Mateus" userId="S::pedro.valente@ua.pt::c9cfde53-2c07-4199-b9c1-b8103ac99862" providerId="AD" clId="Web-{F016FB6D-6D0F-4E29-82F8-BD3ED9242941}" dt="2020-02-24T17:05:38.396" v="9"/>
          <ac:spMkLst>
            <pc:docMk/>
            <pc:sldMk cId="970039044" sldId="265"/>
            <ac:spMk id="2" creationId="{6190B1A5-25DA-4831-9F6A-7CAB4ED39A8A}"/>
          </ac:spMkLst>
        </pc:spChg>
        <pc:spChg chg="del">
          <ac:chgData name="Pedro Mateus" userId="S::pedro.valente@ua.pt::c9cfde53-2c07-4199-b9c1-b8103ac99862" providerId="AD" clId="Web-{F016FB6D-6D0F-4E29-82F8-BD3ED9242941}" dt="2020-02-24T16:59:35.616" v="0"/>
          <ac:spMkLst>
            <pc:docMk/>
            <pc:sldMk cId="970039044" sldId="265"/>
            <ac:spMk id="3" creationId="{23F99E16-8A2E-4D15-B062-79388D03198A}"/>
          </ac:spMkLst>
        </pc:spChg>
        <pc:spChg chg="add del mod">
          <ac:chgData name="Pedro Mateus" userId="S::pedro.valente@ua.pt::c9cfde53-2c07-4199-b9c1-b8103ac99862" providerId="AD" clId="Web-{F016FB6D-6D0F-4E29-82F8-BD3ED9242941}" dt="2020-02-24T17:08:02.598" v="12"/>
          <ac:spMkLst>
            <pc:docMk/>
            <pc:sldMk cId="970039044" sldId="265"/>
            <ac:spMk id="7" creationId="{01983D92-FE9B-4536-B51C-FA802D8D63C7}"/>
          </ac:spMkLst>
        </pc:spChg>
        <pc:spChg chg="add">
          <ac:chgData name="Pedro Mateus" userId="S::pedro.valente@ua.pt::c9cfde53-2c07-4199-b9c1-b8103ac99862" providerId="AD" clId="Web-{F016FB6D-6D0F-4E29-82F8-BD3ED9242941}" dt="2020-02-24T17:05:38.396" v="9"/>
          <ac:spMkLst>
            <pc:docMk/>
            <pc:sldMk cId="970039044" sldId="265"/>
            <ac:spMk id="17" creationId="{6C686317-9C96-4A02-88CE-7319FF590580}"/>
          </ac:spMkLst>
        </pc:spChg>
        <pc:spChg chg="add">
          <ac:chgData name="Pedro Mateus" userId="S::pedro.valente@ua.pt::c9cfde53-2c07-4199-b9c1-b8103ac99862" providerId="AD" clId="Web-{F016FB6D-6D0F-4E29-82F8-BD3ED9242941}" dt="2020-02-24T17:05:38.396" v="9"/>
          <ac:spMkLst>
            <pc:docMk/>
            <pc:sldMk cId="970039044" sldId="265"/>
            <ac:spMk id="27" creationId="{EB9A9756-A5DB-460E-A867-A2AE77834D3A}"/>
          </ac:spMkLst>
        </pc:spChg>
        <pc:grpChg chg="add">
          <ac:chgData name="Pedro Mateus" userId="S::pedro.valente@ua.pt::c9cfde53-2c07-4199-b9c1-b8103ac99862" providerId="AD" clId="Web-{F016FB6D-6D0F-4E29-82F8-BD3ED9242941}" dt="2020-02-24T17:05:38.396" v="9"/>
          <ac:grpSpMkLst>
            <pc:docMk/>
            <pc:sldMk cId="970039044" sldId="265"/>
            <ac:grpSpMk id="9" creationId="{C616B3DC-C165-433D-9187-62DCC0E317D3}"/>
          </ac:grpSpMkLst>
        </pc:grpChg>
        <pc:grpChg chg="add">
          <ac:chgData name="Pedro Mateus" userId="S::pedro.valente@ua.pt::c9cfde53-2c07-4199-b9c1-b8103ac99862" providerId="AD" clId="Web-{F016FB6D-6D0F-4E29-82F8-BD3ED9242941}" dt="2020-02-24T17:05:38.396" v="9"/>
          <ac:grpSpMkLst>
            <pc:docMk/>
            <pc:sldMk cId="970039044" sldId="265"/>
            <ac:grpSpMk id="19" creationId="{E0E25B5C-98A3-47D8-A4D7-10C2E1758981}"/>
          </ac:grpSpMkLst>
        </pc:grpChg>
        <pc:picChg chg="add del mod ord">
          <ac:chgData name="Pedro Mateus" userId="S::pedro.valente@ua.pt::c9cfde53-2c07-4199-b9c1-b8103ac99862" providerId="AD" clId="Web-{F016FB6D-6D0F-4E29-82F8-BD3ED9242941}" dt="2020-02-24T17:08:07.754" v="14" actId="1076"/>
          <ac:picMkLst>
            <pc:docMk/>
            <pc:sldMk cId="970039044" sldId="265"/>
            <ac:picMk id="4" creationId="{8DEDEAD6-054E-407E-9E07-356F342255C8}"/>
          </ac:picMkLst>
        </pc:picChg>
      </pc:sldChg>
    </pc:docChg>
  </pc:docChgLst>
  <pc:docChgLst>
    <pc:chgData name="Pedro Mateus" userId="S::pedro.valente@ua.pt::c9cfde53-2c07-4199-b9c1-b8103ac99862" providerId="AD" clId="Web-{67B61FA0-0643-430A-A8A8-B22A05134610}"/>
    <pc:docChg chg="modSld">
      <pc:chgData name="Pedro Mateus" userId="S::pedro.valente@ua.pt::c9cfde53-2c07-4199-b9c1-b8103ac99862" providerId="AD" clId="Web-{67B61FA0-0643-430A-A8A8-B22A05134610}" dt="2020-02-25T18:04:01.581" v="7" actId="1076"/>
      <pc:docMkLst>
        <pc:docMk/>
      </pc:docMkLst>
      <pc:sldChg chg="addSp modSp">
        <pc:chgData name="Pedro Mateus" userId="S::pedro.valente@ua.pt::c9cfde53-2c07-4199-b9c1-b8103ac99862" providerId="AD" clId="Web-{67B61FA0-0643-430A-A8A8-B22A05134610}" dt="2020-02-25T18:04:01.581" v="7" actId="1076"/>
        <pc:sldMkLst>
          <pc:docMk/>
          <pc:sldMk cId="988977761" sldId="256"/>
        </pc:sldMkLst>
        <pc:picChg chg="add mod">
          <ac:chgData name="Pedro Mateus" userId="S::pedro.valente@ua.pt::c9cfde53-2c07-4199-b9c1-b8103ac99862" providerId="AD" clId="Web-{67B61FA0-0643-430A-A8A8-B22A05134610}" dt="2020-02-25T18:04:01.581" v="7" actId="1076"/>
          <ac:picMkLst>
            <pc:docMk/>
            <pc:sldMk cId="988977761" sldId="256"/>
            <ac:picMk id="6" creationId="{33334871-3FC5-4FF2-918F-0C80926D05FE}"/>
          </ac:picMkLst>
        </pc:picChg>
      </pc:sldChg>
      <pc:sldChg chg="addSp modSp">
        <pc:chgData name="Pedro Mateus" userId="S::pedro.valente@ua.pt::c9cfde53-2c07-4199-b9c1-b8103ac99862" providerId="AD" clId="Web-{67B61FA0-0643-430A-A8A8-B22A05134610}" dt="2020-02-25T17:56:12.955" v="5" actId="1076"/>
        <pc:sldMkLst>
          <pc:docMk/>
          <pc:sldMk cId="1570137398" sldId="264"/>
        </pc:sldMkLst>
        <pc:picChg chg="add mod modCrop">
          <ac:chgData name="Pedro Mateus" userId="S::pedro.valente@ua.pt::c9cfde53-2c07-4199-b9c1-b8103ac99862" providerId="AD" clId="Web-{67B61FA0-0643-430A-A8A8-B22A05134610}" dt="2020-02-25T17:56:12.955" v="5" actId="1076"/>
          <ac:picMkLst>
            <pc:docMk/>
            <pc:sldMk cId="1570137398" sldId="264"/>
            <ac:picMk id="7" creationId="{5AFB27E5-308D-4B8E-92A7-F519C3353E37}"/>
          </ac:picMkLst>
        </pc:picChg>
        <pc:picChg chg="mod">
          <ac:chgData name="Pedro Mateus" userId="S::pedro.valente@ua.pt::c9cfde53-2c07-4199-b9c1-b8103ac99862" providerId="AD" clId="Web-{67B61FA0-0643-430A-A8A8-B22A05134610}" dt="2020-02-25T17:55:13.299" v="0" actId="1076"/>
          <ac:picMkLst>
            <pc:docMk/>
            <pc:sldMk cId="1570137398" sldId="264"/>
            <ac:picMk id="8" creationId="{27349CB8-B1D7-4EC9-AEA4-35FC3E485AF0}"/>
          </ac:picMkLst>
        </pc:picChg>
      </pc:sldChg>
    </pc:docChg>
  </pc:docChgLst>
  <pc:docChgLst>
    <pc:chgData name="Samuel Duarte" userId="S::samuelduarte10@ua.pt::c67057d2-f996-43aa-8645-5e2613c73195" providerId="AD" clId="Web-{19FD68B1-E005-4F53-935C-808C7C7F0C69}"/>
    <pc:docChg chg="modSld">
      <pc:chgData name="Samuel Duarte" userId="S::samuelduarte10@ua.pt::c67057d2-f996-43aa-8645-5e2613c73195" providerId="AD" clId="Web-{19FD68B1-E005-4F53-935C-808C7C7F0C69}" dt="2020-02-25T18:02:11.805" v="0"/>
      <pc:docMkLst>
        <pc:docMk/>
      </pc:docMkLst>
      <pc:sldChg chg="delSp">
        <pc:chgData name="Samuel Duarte" userId="S::samuelduarte10@ua.pt::c67057d2-f996-43aa-8645-5e2613c73195" providerId="AD" clId="Web-{19FD68B1-E005-4F53-935C-808C7C7F0C69}" dt="2020-02-25T18:02:11.805" v="0"/>
        <pc:sldMkLst>
          <pc:docMk/>
          <pc:sldMk cId="988977761" sldId="256"/>
        </pc:sldMkLst>
        <pc:picChg chg="del">
          <ac:chgData name="Samuel Duarte" userId="S::samuelduarte10@ua.pt::c67057d2-f996-43aa-8645-5e2613c73195" providerId="AD" clId="Web-{19FD68B1-E005-4F53-935C-808C7C7F0C69}" dt="2020-02-25T18:02:11.805" v="0"/>
          <ac:picMkLst>
            <pc:docMk/>
            <pc:sldMk cId="988977761" sldId="256"/>
            <ac:picMk id="5" creationId="{D4B6B072-7986-4D7E-89FA-C0B8711E84E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7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3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82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67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70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15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89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62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1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3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6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9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0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6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9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4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enatovalente5.github.io/UA_CRI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01868" y="1270001"/>
            <a:ext cx="9201155" cy="2616199"/>
          </a:xfrm>
        </p:spPr>
        <p:txBody>
          <a:bodyPr>
            <a:normAutofit/>
          </a:bodyPr>
          <a:lstStyle/>
          <a:p>
            <a:r>
              <a:rPr lang="pt-PT" sz="4800"/>
              <a:t>UA CRIS – </a:t>
            </a:r>
            <a:r>
              <a:rPr lang="pt-PT" sz="4800" err="1"/>
              <a:t>Current</a:t>
            </a:r>
            <a:r>
              <a:rPr lang="pt-PT" sz="4800"/>
              <a:t> Research </a:t>
            </a:r>
            <a:r>
              <a:rPr lang="pt-PT" sz="4800" err="1"/>
              <a:t>Information</a:t>
            </a:r>
            <a:r>
              <a:rPr lang="pt-PT" sz="4800"/>
              <a:t> </a:t>
            </a:r>
            <a:r>
              <a:rPr lang="pt-PT" sz="4800" err="1"/>
              <a:t>System</a:t>
            </a:r>
            <a:endParaRPr lang="en-US" sz="48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 PEI Milestone 1 – Group 4</a:t>
            </a:r>
            <a:endParaRPr lang="en-US"/>
          </a:p>
          <a:p>
            <a:r>
              <a:rPr lang="en-US"/>
              <a:t>Mentor:  José Vieira</a:t>
            </a:r>
          </a:p>
          <a:p>
            <a:endParaRPr lang="pt-PT"/>
          </a:p>
        </p:txBody>
      </p:sp>
      <p:pic>
        <p:nvPicPr>
          <p:cNvPr id="4" name="Imagem 4" descr="Uma imagem com camisa&#10;&#10;Descrição gerada com confiança muito alta">
            <a:extLst>
              <a:ext uri="{FF2B5EF4-FFF2-40B4-BE49-F238E27FC236}">
                <a16:creationId xmlns:a16="http://schemas.microsoft.com/office/drawing/2014/main" id="{E0290427-2077-4A51-9EB9-921E628CE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511" y="5765094"/>
            <a:ext cx="2743200" cy="1028700"/>
          </a:xfrm>
          <a:prstGeom prst="rect">
            <a:avLst/>
          </a:prstGeom>
        </p:spPr>
      </p:pic>
      <p:pic>
        <p:nvPicPr>
          <p:cNvPr id="6" name="Picture 6" descr="A picture containing flower, bird&#10;&#10;Description generated with very high confidence">
            <a:extLst>
              <a:ext uri="{FF2B5EF4-FFF2-40B4-BE49-F238E27FC236}">
                <a16:creationId xmlns:a16="http://schemas.microsoft.com/office/drawing/2014/main" id="{33334871-3FC5-4FF2-918F-0C80926D0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477" y="5494215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3B6D4-3417-44DB-9887-AAD16D96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Context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4D8AB41-0EAA-405B-9F70-EE19B8FA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err="1"/>
              <a:t>All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information</a:t>
            </a:r>
            <a:r>
              <a:rPr lang="pt-PT"/>
              <a:t> </a:t>
            </a:r>
            <a:r>
              <a:rPr lang="pt-PT" err="1"/>
              <a:t>regarding</a:t>
            </a:r>
            <a:r>
              <a:rPr lang="pt-PT"/>
              <a:t> </a:t>
            </a:r>
            <a:r>
              <a:rPr lang="pt-PT" err="1"/>
              <a:t>the</a:t>
            </a:r>
            <a:r>
              <a:rPr lang="pt-PT"/>
              <a:t> research </a:t>
            </a:r>
            <a:r>
              <a:rPr lang="pt-PT" err="1"/>
              <a:t>work</a:t>
            </a:r>
            <a:r>
              <a:rPr lang="pt-PT"/>
              <a:t> </a:t>
            </a:r>
            <a:r>
              <a:rPr lang="pt-PT" err="1"/>
              <a:t>done</a:t>
            </a:r>
            <a:r>
              <a:rPr lang="pt-PT"/>
              <a:t> in a </a:t>
            </a:r>
            <a:r>
              <a:rPr lang="pt-PT" err="1"/>
              <a:t>university</a:t>
            </a:r>
            <a:r>
              <a:rPr lang="pt-PT"/>
              <a:t> </a:t>
            </a:r>
            <a:r>
              <a:rPr lang="pt-PT" err="1"/>
              <a:t>and</a:t>
            </a:r>
            <a:r>
              <a:rPr lang="pt-PT"/>
              <a:t> </a:t>
            </a:r>
            <a:r>
              <a:rPr lang="pt-PT" err="1"/>
              <a:t>its</a:t>
            </a:r>
            <a:r>
              <a:rPr lang="pt-PT"/>
              <a:t> </a:t>
            </a:r>
            <a:r>
              <a:rPr lang="pt-PT" err="1"/>
              <a:t>Investigation</a:t>
            </a:r>
            <a:r>
              <a:rPr lang="pt-PT"/>
              <a:t> </a:t>
            </a:r>
            <a:r>
              <a:rPr lang="pt-PT" err="1"/>
              <a:t>Units</a:t>
            </a:r>
            <a:r>
              <a:rPr lang="pt-PT"/>
              <a:t> (IU) </a:t>
            </a:r>
            <a:r>
              <a:rPr lang="pt-PT" err="1"/>
              <a:t>presents</a:t>
            </a:r>
            <a:r>
              <a:rPr lang="pt-PT"/>
              <a:t> a </a:t>
            </a:r>
            <a:r>
              <a:rPr lang="pt-PT" err="1"/>
              <a:t>invaluable</a:t>
            </a:r>
            <a:r>
              <a:rPr lang="pt-PT"/>
              <a:t> </a:t>
            </a:r>
            <a:r>
              <a:rPr lang="pt-PT" err="1"/>
              <a:t>value</a:t>
            </a:r>
            <a:r>
              <a:rPr lang="pt-PT"/>
              <a:t> </a:t>
            </a:r>
            <a:r>
              <a:rPr lang="pt-PT" err="1"/>
              <a:t>not</a:t>
            </a:r>
            <a:r>
              <a:rPr lang="pt-PT"/>
              <a:t> </a:t>
            </a:r>
            <a:r>
              <a:rPr lang="pt-PT" err="1"/>
              <a:t>only</a:t>
            </a:r>
            <a:r>
              <a:rPr lang="pt-PT"/>
              <a:t> to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university</a:t>
            </a:r>
            <a:r>
              <a:rPr lang="pt-PT"/>
              <a:t> </a:t>
            </a:r>
            <a:r>
              <a:rPr lang="pt-PT" err="1"/>
              <a:t>itself</a:t>
            </a:r>
            <a:r>
              <a:rPr lang="pt-PT"/>
              <a:t> </a:t>
            </a:r>
            <a:r>
              <a:rPr lang="pt-PT" err="1"/>
              <a:t>but</a:t>
            </a:r>
            <a:r>
              <a:rPr lang="pt-PT"/>
              <a:t> </a:t>
            </a:r>
            <a:r>
              <a:rPr lang="pt-PT" err="1"/>
              <a:t>also</a:t>
            </a:r>
            <a:r>
              <a:rPr lang="pt-PT"/>
              <a:t> to </a:t>
            </a:r>
            <a:r>
              <a:rPr lang="pt-PT" err="1"/>
              <a:t>the</a:t>
            </a:r>
            <a:r>
              <a:rPr lang="pt-PT"/>
              <a:t> funding agencies.</a:t>
            </a:r>
            <a:endParaRPr lang="en-US"/>
          </a:p>
          <a:p>
            <a:pPr algn="just"/>
            <a:r>
              <a:rPr lang="pt-PT" err="1">
                <a:ea typeface="+mn-lt"/>
                <a:cs typeface="+mn-lt"/>
              </a:rPr>
              <a:t>Current</a:t>
            </a:r>
            <a:r>
              <a:rPr lang="pt-PT">
                <a:ea typeface="+mn-lt"/>
                <a:cs typeface="+mn-lt"/>
              </a:rPr>
              <a:t> Research </a:t>
            </a:r>
            <a:r>
              <a:rPr lang="pt-PT" err="1">
                <a:ea typeface="+mn-lt"/>
                <a:cs typeface="+mn-lt"/>
              </a:rPr>
              <a:t>Information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System</a:t>
            </a:r>
            <a:r>
              <a:rPr lang="pt-PT">
                <a:ea typeface="+mn-lt"/>
                <a:cs typeface="+mn-lt"/>
              </a:rPr>
              <a:t> (CRIS) - </a:t>
            </a:r>
            <a:r>
              <a:rPr lang="pt-PT" err="1">
                <a:ea typeface="+mn-lt"/>
                <a:cs typeface="+mn-lt"/>
              </a:rPr>
              <a:t>aggregates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all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information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certain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entity</a:t>
            </a:r>
            <a:r>
              <a:rPr lang="pt-PT">
                <a:ea typeface="+mn-lt"/>
                <a:cs typeface="+mn-lt"/>
              </a:rPr>
              <a:t>.</a:t>
            </a:r>
            <a:endParaRPr lang="pt-PT"/>
          </a:p>
          <a:p>
            <a:endParaRPr lang="pt-PT"/>
          </a:p>
          <a:p>
            <a:endParaRPr lang="pt-PT"/>
          </a:p>
        </p:txBody>
      </p:sp>
      <p:pic>
        <p:nvPicPr>
          <p:cNvPr id="6" name="Picture 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35C745E5-9FF3-434E-A24C-FEC46C6EF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967" y="5208588"/>
            <a:ext cx="1905000" cy="962025"/>
          </a:xfrm>
          <a:prstGeom prst="rect">
            <a:avLst/>
          </a:prstGeom>
        </p:spPr>
      </p:pic>
      <p:sp>
        <p:nvSpPr>
          <p:cNvPr id="7" name="CaixaDeTexto 1">
            <a:extLst>
              <a:ext uri="{FF2B5EF4-FFF2-40B4-BE49-F238E27FC236}">
                <a16:creationId xmlns:a16="http://schemas.microsoft.com/office/drawing/2014/main" id="{948BF7A9-5C5A-4264-8D50-A4FF0E3651AE}"/>
              </a:ext>
            </a:extLst>
          </p:cNvPr>
          <p:cNvSpPr txBox="1"/>
          <p:nvPr/>
        </p:nvSpPr>
        <p:spPr>
          <a:xfrm>
            <a:off x="11770851" y="6428658"/>
            <a:ext cx="30971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1052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4A558-7623-4791-9C03-6EE29CD1D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Problem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B91A68C-421F-4181-985C-1FCF04DEF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err="1">
                <a:ea typeface="+mn-lt"/>
                <a:cs typeface="+mn-lt"/>
              </a:rPr>
              <a:t>Unive</a:t>
            </a:r>
            <a:r>
              <a:rPr lang="en-US" err="1">
                <a:ea typeface="+mn-lt"/>
                <a:cs typeface="+mn-lt"/>
              </a:rPr>
              <a:t>rsity</a:t>
            </a:r>
            <a:r>
              <a:rPr lang="en-US">
                <a:ea typeface="+mn-lt"/>
                <a:cs typeface="+mn-lt"/>
              </a:rPr>
              <a:t> of Aveiro (UA) already has a publication repository RIA (</a:t>
            </a:r>
            <a:r>
              <a:rPr lang="en-US" err="1">
                <a:ea typeface="+mn-lt"/>
                <a:cs typeface="+mn-lt"/>
              </a:rPr>
              <a:t>Repositório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Institucional</a:t>
            </a:r>
            <a:r>
              <a:rPr lang="en-US">
                <a:ea typeface="+mn-lt"/>
                <a:cs typeface="+mn-lt"/>
              </a:rPr>
              <a:t> da </a:t>
            </a:r>
            <a:r>
              <a:rPr lang="en-US" err="1">
                <a:ea typeface="+mn-lt"/>
                <a:cs typeface="+mn-lt"/>
              </a:rPr>
              <a:t>Universidade</a:t>
            </a:r>
            <a:r>
              <a:rPr lang="en-US">
                <a:ea typeface="+mn-lt"/>
                <a:cs typeface="+mn-lt"/>
              </a:rPr>
              <a:t> de Aveiro).</a:t>
            </a:r>
          </a:p>
          <a:p>
            <a:pPr algn="just"/>
            <a:r>
              <a:rPr lang="en-US">
                <a:ea typeface="+mn-lt"/>
                <a:cs typeface="+mn-lt"/>
              </a:rPr>
              <a:t>However, such approach has limitations. RIA does not contain the remaining  research information.</a:t>
            </a:r>
          </a:p>
          <a:p>
            <a:pPr algn="just"/>
            <a:r>
              <a:rPr lang="en-US"/>
              <a:t>Therefore there is a need for a solution that synchronizes all research work information of UA in one single place – UA CRIS.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B0BD6F8-9BD3-4553-BA30-EC17133E6037}"/>
              </a:ext>
            </a:extLst>
          </p:cNvPr>
          <p:cNvSpPr txBox="1"/>
          <p:nvPr/>
        </p:nvSpPr>
        <p:spPr>
          <a:xfrm>
            <a:off x="11770851" y="6428658"/>
            <a:ext cx="30971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4850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1DAE8-C65B-4CC9-B37E-4DB62B93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Goals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AABDED1-B102-49FA-8E54-E9C1ED500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52132"/>
            <a:ext cx="10018713" cy="3124201"/>
          </a:xfrm>
        </p:spPr>
        <p:txBody>
          <a:bodyPr/>
          <a:lstStyle/>
          <a:p>
            <a:pPr algn="just"/>
            <a:r>
              <a:rPr lang="en-US"/>
              <a:t>To concentrate all research work information developed at UA in one digital system.</a:t>
            </a:r>
          </a:p>
          <a:p>
            <a:pPr algn="just"/>
            <a:r>
              <a:rPr lang="en-US"/>
              <a:t>This system should be flexible so that all IUs can incorporate the information in their own information system.</a:t>
            </a:r>
          </a:p>
          <a:p>
            <a:pPr algn="just"/>
            <a:r>
              <a:rPr lang="en-US"/>
              <a:t>It should provide a simple way for researchers and IUs to register and maintain the research information in an easy way.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5B59BA9-75EF-4600-9717-C84A63D18D37}"/>
              </a:ext>
            </a:extLst>
          </p:cNvPr>
          <p:cNvSpPr txBox="1"/>
          <p:nvPr/>
        </p:nvSpPr>
        <p:spPr>
          <a:xfrm>
            <a:off x="11770851" y="6428658"/>
            <a:ext cx="30971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144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40CDA-EDF7-4D8D-8ABF-0E70C4715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89467"/>
            <a:ext cx="10018713" cy="1752599"/>
          </a:xfrm>
        </p:spPr>
        <p:txBody>
          <a:bodyPr/>
          <a:lstStyle/>
          <a:p>
            <a:r>
              <a:rPr lang="pt-PT" err="1"/>
              <a:t>Tasks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518D64-9952-4CD2-9494-3E388B025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69066"/>
            <a:ext cx="10018713" cy="3420534"/>
          </a:xfrm>
        </p:spPr>
        <p:txBody>
          <a:bodyPr/>
          <a:lstStyle/>
          <a:p>
            <a:pPr algn="just"/>
            <a:r>
              <a:rPr lang="en-US"/>
              <a:t>Since developing a full CRIS is a very complex task, </a:t>
            </a:r>
            <a:r>
              <a:rPr lang="en-US">
                <a:ea typeface="+mn-lt"/>
                <a:cs typeface="+mn-lt"/>
              </a:rPr>
              <a:t>we will concentrate our work on the publications.</a:t>
            </a:r>
          </a:p>
          <a:p>
            <a:pPr algn="just"/>
            <a:r>
              <a:rPr lang="en-US">
                <a:ea typeface="+mn-lt"/>
                <a:cs typeface="+mn-lt"/>
              </a:rPr>
              <a:t>The main goal of the project is to ensure that all the publications from UA researchers is on RIA.</a:t>
            </a:r>
          </a:p>
          <a:p>
            <a:pPr algn="just"/>
            <a:r>
              <a:rPr lang="en-US">
                <a:ea typeface="+mn-lt"/>
                <a:cs typeface="+mn-lt"/>
              </a:rPr>
              <a:t>Design a platform that synchronizes RIA with other platforms such as ORCID to simplify the insertion of new publications on RIA.</a:t>
            </a:r>
          </a:p>
          <a:p>
            <a:pPr algn="just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A4D8EA-891A-451B-84EE-C84B049CB37D}"/>
              </a:ext>
            </a:extLst>
          </p:cNvPr>
          <p:cNvSpPr txBox="1"/>
          <p:nvPr/>
        </p:nvSpPr>
        <p:spPr>
          <a:xfrm>
            <a:off x="11770851" y="6428658"/>
            <a:ext cx="30971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1021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9427E0-D335-4532-9AEA-23822F35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Expected Results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7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Uma imagem com computador, apresentação&#10;&#10;Descrição gerada com confiança muito alta">
            <a:extLst>
              <a:ext uri="{FF2B5EF4-FFF2-40B4-BE49-F238E27FC236}">
                <a16:creationId xmlns:a16="http://schemas.microsoft.com/office/drawing/2014/main" id="{F73F75E5-1A32-42BA-B63B-17FD97AB0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80596" y="1011765"/>
            <a:ext cx="5396685" cy="454670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DE42277-29BD-4F57-AB45-4F80F6C7EA3D}"/>
              </a:ext>
            </a:extLst>
          </p:cNvPr>
          <p:cNvSpPr txBox="1"/>
          <p:nvPr/>
        </p:nvSpPr>
        <p:spPr>
          <a:xfrm>
            <a:off x="11770851" y="6428658"/>
            <a:ext cx="30971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41993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F22FC-F002-4963-8C4F-25F7FF25F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Related</a:t>
            </a:r>
            <a:r>
              <a:rPr lang="pt-PT" dirty="0"/>
              <a:t> </a:t>
            </a:r>
            <a:r>
              <a:rPr lang="pt-PT" dirty="0" err="1"/>
              <a:t>Work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4017139-4634-42A5-9FB8-BC65BA7BA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err="1"/>
              <a:t>This</a:t>
            </a:r>
            <a:r>
              <a:rPr lang="pt-PT"/>
              <a:t> </a:t>
            </a:r>
            <a:r>
              <a:rPr lang="pt-PT" err="1"/>
              <a:t>is</a:t>
            </a:r>
            <a:r>
              <a:rPr lang="pt-PT"/>
              <a:t> </a:t>
            </a:r>
            <a:r>
              <a:rPr lang="pt-PT" err="1"/>
              <a:t>not</a:t>
            </a:r>
            <a:r>
              <a:rPr lang="pt-PT"/>
              <a:t> a </a:t>
            </a:r>
            <a:r>
              <a:rPr lang="pt-PT" err="1"/>
              <a:t>new</a:t>
            </a:r>
            <a:r>
              <a:rPr lang="pt-PT"/>
              <a:t> </a:t>
            </a:r>
            <a:r>
              <a:rPr lang="pt-PT" err="1"/>
              <a:t>concept</a:t>
            </a:r>
            <a:r>
              <a:rPr lang="pt-PT"/>
              <a:t>, </a:t>
            </a:r>
            <a:r>
              <a:rPr lang="pt-PT" err="1"/>
              <a:t>there</a:t>
            </a:r>
            <a:r>
              <a:rPr lang="pt-PT"/>
              <a:t> are </a:t>
            </a:r>
            <a:r>
              <a:rPr lang="pt-PT" err="1"/>
              <a:t>many</a:t>
            </a:r>
            <a:r>
              <a:rPr lang="pt-PT"/>
              <a:t> </a:t>
            </a:r>
            <a:r>
              <a:rPr lang="pt-PT" err="1"/>
              <a:t>other</a:t>
            </a:r>
            <a:r>
              <a:rPr lang="pt-PT"/>
              <a:t> </a:t>
            </a:r>
            <a:r>
              <a:rPr lang="pt-PT" err="1"/>
              <a:t>platforms</a:t>
            </a:r>
            <a:r>
              <a:rPr lang="pt-PT"/>
              <a:t> </a:t>
            </a:r>
            <a:r>
              <a:rPr lang="pt-PT" err="1"/>
              <a:t>that</a:t>
            </a:r>
            <a:r>
              <a:rPr lang="pt-PT"/>
              <a:t> </a:t>
            </a:r>
            <a:r>
              <a:rPr lang="pt-PT" err="1"/>
              <a:t>have</a:t>
            </a:r>
            <a:r>
              <a:rPr lang="pt-PT"/>
              <a:t> </a:t>
            </a:r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same</a:t>
            </a:r>
            <a:r>
              <a:rPr lang="pt-PT"/>
              <a:t> </a:t>
            </a:r>
            <a:r>
              <a:rPr lang="pt-PT" err="1"/>
              <a:t>purpose</a:t>
            </a:r>
            <a:r>
              <a:rPr lang="pt-PT"/>
              <a:t>, </a:t>
            </a:r>
            <a:r>
              <a:rPr lang="pt-PT" err="1"/>
              <a:t>such</a:t>
            </a:r>
            <a:r>
              <a:rPr lang="pt-PT"/>
              <a:t> as:</a:t>
            </a:r>
          </a:p>
          <a:p>
            <a:pPr marL="457200" indent="-457200" algn="just">
              <a:buAutoNum type="arabicPeriod"/>
            </a:pPr>
            <a:r>
              <a:rPr lang="pt-PT"/>
              <a:t>PTCRIS</a:t>
            </a:r>
          </a:p>
          <a:p>
            <a:pPr marL="457200" indent="-457200" algn="just">
              <a:buAutoNum type="arabicPeriod"/>
            </a:pPr>
            <a:r>
              <a:rPr lang="pt-PT" err="1"/>
              <a:t>EuroCRIS</a:t>
            </a:r>
            <a:endParaRPr lang="pt-PT"/>
          </a:p>
          <a:p>
            <a:pPr marL="457200" indent="-457200" algn="just">
              <a:buAutoNum type="arabicPeriod"/>
            </a:pPr>
            <a:r>
              <a:rPr lang="pt-PT" err="1"/>
              <a:t>DSpace</a:t>
            </a:r>
            <a:r>
              <a:rPr lang="pt-PT"/>
              <a:t> - CRIS</a:t>
            </a:r>
          </a:p>
          <a:p>
            <a:pPr marL="457200" indent="-457200" algn="just">
              <a:buAutoNum type="arabicPeriod"/>
            </a:pPr>
            <a:r>
              <a:rPr lang="pt-PT" err="1"/>
              <a:t>Pure</a:t>
            </a:r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0999250-6343-4FDC-B0CF-1EAD5591E4CF}"/>
              </a:ext>
            </a:extLst>
          </p:cNvPr>
          <p:cNvSpPr txBox="1"/>
          <p:nvPr/>
        </p:nvSpPr>
        <p:spPr>
          <a:xfrm>
            <a:off x="11770851" y="6428658"/>
            <a:ext cx="30971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/>
              <a:t>7</a:t>
            </a:r>
          </a:p>
        </p:txBody>
      </p:sp>
      <p:pic>
        <p:nvPicPr>
          <p:cNvPr id="4" name="Imagem 5" descr="Uma imagem com desenho&#10;&#10;Descrição gerada com confiança muito alta">
            <a:extLst>
              <a:ext uri="{FF2B5EF4-FFF2-40B4-BE49-F238E27FC236}">
                <a16:creationId xmlns:a16="http://schemas.microsoft.com/office/drawing/2014/main" id="{4C83CB57-E8CC-47E0-9105-75A548DFA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855" y="3123743"/>
            <a:ext cx="1578634" cy="1578634"/>
          </a:xfrm>
          <a:prstGeom prst="rect">
            <a:avLst/>
          </a:prstGeom>
        </p:spPr>
      </p:pic>
      <p:pic>
        <p:nvPicPr>
          <p:cNvPr id="6" name="Imagem 6" descr="Uma imagem com sentado, monitor, portátil, ecrã&#10;&#10;Descrição gerada com confiança muito alta">
            <a:extLst>
              <a:ext uri="{FF2B5EF4-FFF2-40B4-BE49-F238E27FC236}">
                <a16:creationId xmlns:a16="http://schemas.microsoft.com/office/drawing/2014/main" id="{EBE15A96-1090-44F8-98D3-F02D7C9F4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501" y="4116890"/>
            <a:ext cx="1905000" cy="1133475"/>
          </a:xfrm>
          <a:prstGeom prst="rect">
            <a:avLst/>
          </a:prstGeom>
        </p:spPr>
      </p:pic>
      <p:pic>
        <p:nvPicPr>
          <p:cNvPr id="8" name="Imagem 8">
            <a:extLst>
              <a:ext uri="{FF2B5EF4-FFF2-40B4-BE49-F238E27FC236}">
                <a16:creationId xmlns:a16="http://schemas.microsoft.com/office/drawing/2014/main" id="{27349CB8-B1D7-4EC9-AEA4-35FC3E485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715" y="5018074"/>
            <a:ext cx="1905000" cy="1666875"/>
          </a:xfrm>
          <a:prstGeom prst="rect">
            <a:avLst/>
          </a:prstGeom>
        </p:spPr>
      </p:pic>
      <p:pic>
        <p:nvPicPr>
          <p:cNvPr id="7" name="Picture 8" descr="A close up of a device&#10;&#10;Description generated with high confidence">
            <a:extLst>
              <a:ext uri="{FF2B5EF4-FFF2-40B4-BE49-F238E27FC236}">
                <a16:creationId xmlns:a16="http://schemas.microsoft.com/office/drawing/2014/main" id="{5AFB27E5-308D-4B8E-92A7-F519C3353E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235" t="42705" r="12811" b="41281"/>
          <a:stretch/>
        </p:blipFill>
        <p:spPr>
          <a:xfrm>
            <a:off x="5720861" y="4480169"/>
            <a:ext cx="2001273" cy="43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37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CAF15-DD72-4512-A4B1-090A41B8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Project Calendar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2CA478-8B3C-4FD9-9CA1-292FCE65A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9569" y="1961443"/>
            <a:ext cx="10018713" cy="3124201"/>
          </a:xfrm>
        </p:spPr>
        <p:txBody>
          <a:bodyPr/>
          <a:lstStyle/>
          <a:p>
            <a:pPr algn="just"/>
            <a:r>
              <a:rPr lang="pt-PT" err="1"/>
              <a:t>The</a:t>
            </a:r>
            <a:r>
              <a:rPr lang="pt-PT"/>
              <a:t> </a:t>
            </a:r>
            <a:r>
              <a:rPr lang="pt-PT" err="1"/>
              <a:t>project</a:t>
            </a:r>
            <a:r>
              <a:rPr lang="pt-PT"/>
              <a:t> calendar, </a:t>
            </a:r>
            <a:r>
              <a:rPr lang="pt-PT" err="1"/>
              <a:t>tasks</a:t>
            </a:r>
            <a:r>
              <a:rPr lang="pt-PT"/>
              <a:t>, </a:t>
            </a:r>
            <a:r>
              <a:rPr lang="pt-PT" err="1"/>
              <a:t>project</a:t>
            </a:r>
            <a:r>
              <a:rPr lang="pt-PT"/>
              <a:t> </a:t>
            </a:r>
            <a:r>
              <a:rPr lang="pt-PT" err="1"/>
              <a:t>schedule</a:t>
            </a:r>
            <a:r>
              <a:rPr lang="pt-PT"/>
              <a:t>, </a:t>
            </a:r>
            <a:r>
              <a:rPr lang="pt-PT" err="1"/>
              <a:t>milestones</a:t>
            </a:r>
            <a:r>
              <a:rPr lang="pt-PT"/>
              <a:t> </a:t>
            </a:r>
            <a:r>
              <a:rPr lang="pt-PT" err="1"/>
              <a:t>and</a:t>
            </a:r>
            <a:r>
              <a:rPr lang="pt-PT"/>
              <a:t> </a:t>
            </a:r>
            <a:r>
              <a:rPr lang="pt-PT" err="1"/>
              <a:t>deliverables</a:t>
            </a:r>
            <a:r>
              <a:rPr lang="pt-PT"/>
              <a:t> can </a:t>
            </a:r>
            <a:r>
              <a:rPr lang="pt-PT" err="1"/>
              <a:t>be</a:t>
            </a:r>
            <a:r>
              <a:rPr lang="pt-PT"/>
              <a:t> </a:t>
            </a:r>
            <a:r>
              <a:rPr lang="pt-PT" err="1"/>
              <a:t>consulted</a:t>
            </a:r>
            <a:r>
              <a:rPr lang="pt-PT"/>
              <a:t> in:</a:t>
            </a:r>
            <a:endParaRPr lang="pt-PT">
              <a:ea typeface="+mn-lt"/>
              <a:cs typeface="+mn-lt"/>
            </a:endParaRPr>
          </a:p>
          <a:p>
            <a:pPr marL="457200" lvl="1" indent="0" algn="just">
              <a:buNone/>
            </a:pPr>
            <a:r>
              <a:rPr lang="pt-PT">
                <a:ea typeface="+mn-lt"/>
                <a:cs typeface="+mn-lt"/>
                <a:hlinkClick r:id="rId2"/>
              </a:rPr>
              <a:t>https://renatovalente5.github.io/UA_CRIS/</a:t>
            </a:r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3C77BC-AC9E-45BA-84FA-988EB654AE41}"/>
              </a:ext>
            </a:extLst>
          </p:cNvPr>
          <p:cNvSpPr txBox="1"/>
          <p:nvPr/>
        </p:nvSpPr>
        <p:spPr>
          <a:xfrm>
            <a:off x="11770851" y="6428658"/>
            <a:ext cx="30971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74960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0FAF6CB80987438D8A7DEB9A1F0854" ma:contentTypeVersion="7" ma:contentTypeDescription="Create a new document." ma:contentTypeScope="" ma:versionID="eec3e0d8f045af8307ff2f6a9af4e73f">
  <xsd:schema xmlns:xsd="http://www.w3.org/2001/XMLSchema" xmlns:xs="http://www.w3.org/2001/XMLSchema" xmlns:p="http://schemas.microsoft.com/office/2006/metadata/properties" xmlns:ns2="2c6fe187-dcc8-48f4-990a-454e6e00162b" targetNamespace="http://schemas.microsoft.com/office/2006/metadata/properties" ma:root="true" ma:fieldsID="c8bf45f8cc79ce80b32d06ed201d7db1" ns2:_="">
    <xsd:import namespace="2c6fe187-dcc8-48f4-990a-454e6e0016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6fe187-dcc8-48f4-990a-454e6e0016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1FDED8-306E-41FE-8B68-030E179AAE97}"/>
</file>

<file path=customXml/itemProps2.xml><?xml version="1.0" encoding="utf-8"?>
<ds:datastoreItem xmlns:ds="http://schemas.openxmlformats.org/officeDocument/2006/customXml" ds:itemID="{C7F18B4A-34DE-447F-92F2-2202BCDA30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10B116-3762-4339-A86C-14826134469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Parallax</vt:lpstr>
      <vt:lpstr>UA CRIS – Current Research Information System</vt:lpstr>
      <vt:lpstr>Context</vt:lpstr>
      <vt:lpstr>Problem</vt:lpstr>
      <vt:lpstr>Goals</vt:lpstr>
      <vt:lpstr>Tasks</vt:lpstr>
      <vt:lpstr>Expected Results</vt:lpstr>
      <vt:lpstr>Related Work</vt:lpstr>
      <vt:lpstr>Project Calendar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3</cp:revision>
  <dcterms:created xsi:type="dcterms:W3CDTF">2020-02-21T23:51:04Z</dcterms:created>
  <dcterms:modified xsi:type="dcterms:W3CDTF">2020-02-25T20:45:38Z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0x010100000FAF6CB80987438D8A7DEB9A1F0854</vt:lpwstr>
  </property>
</Properties>
</file>