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74" r:id="rId3"/>
    <p:sldId id="334" r:id="rId4"/>
    <p:sldId id="275" r:id="rId5"/>
    <p:sldId id="289" r:id="rId6"/>
    <p:sldId id="304" r:id="rId7"/>
    <p:sldId id="305" r:id="rId8"/>
    <p:sldId id="311" r:id="rId9"/>
    <p:sldId id="290" r:id="rId10"/>
    <p:sldId id="268" r:id="rId11"/>
    <p:sldId id="273" r:id="rId12"/>
    <p:sldId id="291" r:id="rId13"/>
    <p:sldId id="335" r:id="rId14"/>
    <p:sldId id="336" r:id="rId15"/>
    <p:sldId id="283" r:id="rId16"/>
    <p:sldId id="308" r:id="rId17"/>
    <p:sldId id="284" r:id="rId18"/>
    <p:sldId id="327" r:id="rId19"/>
    <p:sldId id="328" r:id="rId20"/>
    <p:sldId id="341" r:id="rId21"/>
    <p:sldId id="342" r:id="rId22"/>
    <p:sldId id="343" r:id="rId23"/>
    <p:sldId id="338" r:id="rId24"/>
    <p:sldId id="339" r:id="rId25"/>
    <p:sldId id="340" r:id="rId26"/>
    <p:sldId id="337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5D0"/>
    <a:srgbClr val="8BAA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84" d="100"/>
          <a:sy n="84" d="100"/>
        </p:scale>
        <p:origin x="405" y="4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2EB5A-F883-46E4-9919-BF618B89417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4F5D87-4386-4E7A-870F-04FB4E946C0D}">
      <dgm:prSet phldrT="[Text]" custT="1"/>
      <dgm:spPr/>
      <dgm:t>
        <a:bodyPr/>
        <a:lstStyle/>
        <a:p>
          <a:r>
            <a:rPr lang="en-US" sz="2000" b="1" dirty="0"/>
            <a:t>21,0%</a:t>
          </a:r>
        </a:p>
      </dgm:t>
    </dgm:pt>
    <dgm:pt modelId="{488F09A3-7FF1-4E76-92FF-972E8D071500}" type="parTrans" cxnId="{9684ED40-C912-4AD3-8AF8-257C42344C25}">
      <dgm:prSet/>
      <dgm:spPr/>
      <dgm:t>
        <a:bodyPr/>
        <a:lstStyle/>
        <a:p>
          <a:endParaRPr lang="en-US" sz="1600"/>
        </a:p>
      </dgm:t>
    </dgm:pt>
    <dgm:pt modelId="{87FFABB9-82FC-451B-B50D-7B7D3EB713B7}" type="sibTrans" cxnId="{9684ED40-C912-4AD3-8AF8-257C42344C25}">
      <dgm:prSet/>
      <dgm:spPr/>
      <dgm:t>
        <a:bodyPr/>
        <a:lstStyle/>
        <a:p>
          <a:endParaRPr lang="en-US" sz="1600"/>
        </a:p>
      </dgm:t>
    </dgm:pt>
    <dgm:pt modelId="{08516DB9-AAA7-4B08-B6DC-A277AF6A2EBD}">
      <dgm:prSet custT="1"/>
      <dgm:spPr/>
      <dgm:t>
        <a:bodyPr/>
        <a:lstStyle/>
        <a:p>
          <a:r>
            <a:rPr lang="en-US" sz="1200" b="1" dirty="0"/>
            <a:t>de </a:t>
          </a:r>
          <a:r>
            <a:rPr lang="en-US" sz="1200" b="1" dirty="0" err="1"/>
            <a:t>los</a:t>
          </a:r>
          <a:r>
            <a:rPr lang="en-US" sz="1200" b="1" dirty="0"/>
            <a:t> </a:t>
          </a:r>
          <a:r>
            <a:rPr lang="en-US" sz="1200" b="1" dirty="0" err="1"/>
            <a:t>insumos</a:t>
          </a:r>
          <a:r>
            <a:rPr lang="en-US" sz="1200" b="1" dirty="0"/>
            <a:t> de </a:t>
          </a:r>
          <a:r>
            <a:rPr lang="en-US" sz="1200" b="1" dirty="0" err="1"/>
            <a:t>todas</a:t>
          </a:r>
          <a:r>
            <a:rPr lang="en-US" sz="1200" b="1" dirty="0"/>
            <a:t> las </a:t>
          </a:r>
          <a:r>
            <a:rPr lang="en-US" sz="1200" b="1" dirty="0" err="1"/>
            <a:t>industrias</a:t>
          </a:r>
          <a:r>
            <a:rPr lang="en-US" sz="1200" b="1" dirty="0"/>
            <a:t> (</a:t>
          </a:r>
          <a:r>
            <a:rPr lang="en-US" sz="1200" b="1" dirty="0" err="1"/>
            <a:t>consumo</a:t>
          </a:r>
          <a:r>
            <a:rPr lang="en-US" sz="1200" b="1" dirty="0"/>
            <a:t> </a:t>
          </a:r>
          <a:r>
            <a:rPr lang="en-US" sz="1200" b="1" dirty="0" err="1"/>
            <a:t>intermedio</a:t>
          </a:r>
          <a:r>
            <a:rPr lang="en-US" sz="1200" b="1" dirty="0"/>
            <a:t>)</a:t>
          </a:r>
        </a:p>
      </dgm:t>
    </dgm:pt>
    <dgm:pt modelId="{91E34A5E-ED12-49A9-BDAD-B90778CE0FE5}" type="parTrans" cxnId="{99932824-659E-43F7-9ADC-D81FD12BFDAF}">
      <dgm:prSet/>
      <dgm:spPr/>
      <dgm:t>
        <a:bodyPr/>
        <a:lstStyle/>
        <a:p>
          <a:endParaRPr lang="en-US" sz="1600"/>
        </a:p>
      </dgm:t>
    </dgm:pt>
    <dgm:pt modelId="{58F1EC02-A2B4-4E24-8031-1A7251E5D1E8}" type="sibTrans" cxnId="{99932824-659E-43F7-9ADC-D81FD12BFDAF}">
      <dgm:prSet/>
      <dgm:spPr/>
      <dgm:t>
        <a:bodyPr/>
        <a:lstStyle/>
        <a:p>
          <a:endParaRPr lang="en-US" sz="1600"/>
        </a:p>
      </dgm:t>
    </dgm:pt>
    <dgm:pt modelId="{2970DCEB-46A5-4199-A688-691F961BBEA0}">
      <dgm:prSet custT="1"/>
      <dgm:spPr/>
      <dgm:t>
        <a:bodyPr/>
        <a:lstStyle/>
        <a:p>
          <a:r>
            <a:rPr lang="en-US" sz="2000" b="1" dirty="0"/>
            <a:t>36,4%</a:t>
          </a:r>
        </a:p>
      </dgm:t>
    </dgm:pt>
    <dgm:pt modelId="{BFEB774A-0F90-4188-8659-E949837690CC}" type="parTrans" cxnId="{D72EF437-81D9-4626-9A07-5A4BEE852A86}">
      <dgm:prSet/>
      <dgm:spPr/>
      <dgm:t>
        <a:bodyPr/>
        <a:lstStyle/>
        <a:p>
          <a:endParaRPr lang="en-US" sz="1600"/>
        </a:p>
      </dgm:t>
    </dgm:pt>
    <dgm:pt modelId="{6C7A0166-F8FE-4F10-91A8-937E40D091A9}" type="sibTrans" cxnId="{D72EF437-81D9-4626-9A07-5A4BEE852A86}">
      <dgm:prSet/>
      <dgm:spPr/>
      <dgm:t>
        <a:bodyPr/>
        <a:lstStyle/>
        <a:p>
          <a:endParaRPr lang="en-US" sz="1600"/>
        </a:p>
      </dgm:t>
    </dgm:pt>
    <dgm:pt modelId="{DCA228C9-AC69-4DBA-B596-2C44C4EAB198}">
      <dgm:prSet custT="1"/>
      <dgm:spPr/>
      <dgm:t>
        <a:bodyPr/>
        <a:lstStyle/>
        <a:p>
          <a:r>
            <a:rPr lang="en-US" sz="1400" b="1"/>
            <a:t>del gasto de consumo final de los hogares</a:t>
          </a:r>
        </a:p>
      </dgm:t>
    </dgm:pt>
    <dgm:pt modelId="{9ED8AD14-1E31-492B-A4F7-4FF9EDABE1EE}" type="parTrans" cxnId="{8CB7E7B6-B68C-4D4D-96C9-C0E15B6088D8}">
      <dgm:prSet/>
      <dgm:spPr/>
      <dgm:t>
        <a:bodyPr/>
        <a:lstStyle/>
        <a:p>
          <a:endParaRPr lang="en-US" sz="1600"/>
        </a:p>
      </dgm:t>
    </dgm:pt>
    <dgm:pt modelId="{0E6CD646-056A-4F82-B102-A02DC9623745}" type="sibTrans" cxnId="{8CB7E7B6-B68C-4D4D-96C9-C0E15B6088D8}">
      <dgm:prSet/>
      <dgm:spPr/>
      <dgm:t>
        <a:bodyPr/>
        <a:lstStyle/>
        <a:p>
          <a:endParaRPr lang="en-US" sz="1600"/>
        </a:p>
      </dgm:t>
    </dgm:pt>
    <dgm:pt modelId="{76A648A6-5C76-4663-8430-1FB770CC6499}">
      <dgm:prSet custT="1"/>
      <dgm:spPr/>
      <dgm:t>
        <a:bodyPr/>
        <a:lstStyle/>
        <a:p>
          <a:r>
            <a:rPr lang="en-US" sz="2000" b="1" dirty="0"/>
            <a:t>4,5%</a:t>
          </a:r>
        </a:p>
      </dgm:t>
    </dgm:pt>
    <dgm:pt modelId="{EF84A21B-81A3-463E-835A-CDC54C17640F}" type="parTrans" cxnId="{26AD3B9B-94E0-4E75-AA55-9DE803566E85}">
      <dgm:prSet/>
      <dgm:spPr/>
      <dgm:t>
        <a:bodyPr/>
        <a:lstStyle/>
        <a:p>
          <a:endParaRPr lang="en-US" sz="1600"/>
        </a:p>
      </dgm:t>
    </dgm:pt>
    <dgm:pt modelId="{343205C7-CBBB-4300-8C32-2097F1170B3D}" type="sibTrans" cxnId="{26AD3B9B-94E0-4E75-AA55-9DE803566E85}">
      <dgm:prSet/>
      <dgm:spPr/>
      <dgm:t>
        <a:bodyPr/>
        <a:lstStyle/>
        <a:p>
          <a:endParaRPr lang="en-US" sz="1600"/>
        </a:p>
      </dgm:t>
    </dgm:pt>
    <dgm:pt modelId="{53F5F637-932C-4161-B03D-5AC801B7C065}">
      <dgm:prSet custT="1"/>
      <dgm:spPr/>
      <dgm:t>
        <a:bodyPr/>
        <a:lstStyle/>
        <a:p>
          <a:r>
            <a:rPr lang="en-US" sz="1200" b="1"/>
            <a:t>del gasto de consumo final de gobierno</a:t>
          </a:r>
        </a:p>
      </dgm:t>
    </dgm:pt>
    <dgm:pt modelId="{26FC03CD-FC20-49E8-8584-51FAB496F691}" type="parTrans" cxnId="{0134FCB3-CD61-4F13-9CAC-8856D6F0E525}">
      <dgm:prSet/>
      <dgm:spPr/>
      <dgm:t>
        <a:bodyPr/>
        <a:lstStyle/>
        <a:p>
          <a:endParaRPr lang="en-US" sz="1600"/>
        </a:p>
      </dgm:t>
    </dgm:pt>
    <dgm:pt modelId="{5202E769-9937-475F-AD7C-EE2CCF96E2ED}" type="sibTrans" cxnId="{0134FCB3-CD61-4F13-9CAC-8856D6F0E525}">
      <dgm:prSet/>
      <dgm:spPr/>
      <dgm:t>
        <a:bodyPr/>
        <a:lstStyle/>
        <a:p>
          <a:endParaRPr lang="en-US" sz="1600"/>
        </a:p>
      </dgm:t>
    </dgm:pt>
    <dgm:pt modelId="{4B3D4A01-6A2F-4D15-8250-1CB073A1C481}">
      <dgm:prSet phldrT="[Text]" custT="1"/>
      <dgm:spPr/>
      <dgm:t>
        <a:bodyPr/>
        <a:lstStyle/>
        <a:p>
          <a:r>
            <a:rPr lang="en-US" sz="2000" b="1" dirty="0"/>
            <a:t>19,5%</a:t>
          </a:r>
        </a:p>
      </dgm:t>
    </dgm:pt>
    <dgm:pt modelId="{D279FED9-F7C0-426A-9C2C-9D32BB8CEBAF}" type="sibTrans" cxnId="{80738EF2-3DC3-418C-8D02-5983CC0B7B7A}">
      <dgm:prSet/>
      <dgm:spPr/>
      <dgm:t>
        <a:bodyPr/>
        <a:lstStyle/>
        <a:p>
          <a:endParaRPr lang="en-US" sz="1600"/>
        </a:p>
      </dgm:t>
    </dgm:pt>
    <dgm:pt modelId="{2B97B9CB-5C98-4D34-BC91-50045644F777}" type="parTrans" cxnId="{80738EF2-3DC3-418C-8D02-5983CC0B7B7A}">
      <dgm:prSet/>
      <dgm:spPr/>
      <dgm:t>
        <a:bodyPr/>
        <a:lstStyle/>
        <a:p>
          <a:endParaRPr lang="en-US" sz="1600"/>
        </a:p>
      </dgm:t>
    </dgm:pt>
    <dgm:pt modelId="{711072B7-9343-4FEA-8454-07330712F059}">
      <dgm:prSet phldrT="[Text]" custT="1"/>
      <dgm:spPr/>
      <dgm:t>
        <a:bodyPr/>
        <a:lstStyle/>
        <a:p>
          <a:pPr algn="l"/>
          <a:r>
            <a:rPr lang="en-US" sz="1500" b="1" dirty="0"/>
            <a:t>de la </a:t>
          </a:r>
          <a:r>
            <a:rPr lang="en-US" sz="1500" b="1" dirty="0" err="1"/>
            <a:t>producción</a:t>
          </a:r>
          <a:r>
            <a:rPr lang="en-US" sz="1500" b="1" dirty="0"/>
            <a:t> a </a:t>
          </a:r>
          <a:r>
            <a:rPr lang="en-US" sz="1500" b="1" dirty="0" err="1"/>
            <a:t>precios</a:t>
          </a:r>
          <a:r>
            <a:rPr lang="en-US" sz="1500" b="1" dirty="0"/>
            <a:t> </a:t>
          </a:r>
          <a:r>
            <a:rPr lang="en-US" sz="1500" b="1" dirty="0" err="1"/>
            <a:t>básicos</a:t>
          </a:r>
          <a:endParaRPr lang="en-US" sz="1500" b="1" dirty="0"/>
        </a:p>
      </dgm:t>
    </dgm:pt>
    <dgm:pt modelId="{D53FD16F-E49C-411B-AA04-A86502A322BD}" type="sibTrans" cxnId="{94C9B57D-8863-4B88-8854-D50ED1E0FB51}">
      <dgm:prSet/>
      <dgm:spPr/>
      <dgm:t>
        <a:bodyPr/>
        <a:lstStyle/>
        <a:p>
          <a:endParaRPr lang="en-US" sz="1600"/>
        </a:p>
      </dgm:t>
    </dgm:pt>
    <dgm:pt modelId="{2B75A1A5-ECCA-4455-8346-98EDD7385E33}" type="parTrans" cxnId="{94C9B57D-8863-4B88-8854-D50ED1E0FB51}">
      <dgm:prSet/>
      <dgm:spPr/>
      <dgm:t>
        <a:bodyPr/>
        <a:lstStyle/>
        <a:p>
          <a:endParaRPr lang="en-US" sz="1600"/>
        </a:p>
      </dgm:t>
    </dgm:pt>
    <dgm:pt modelId="{B9033B14-E1AA-4F72-9B0B-373D756A7EF5}">
      <dgm:prSet phldrT="[Text]" custT="1"/>
      <dgm:spPr/>
      <dgm:t>
        <a:bodyPr/>
        <a:lstStyle/>
        <a:p>
          <a:r>
            <a:rPr lang="en-US" sz="2000" b="1" dirty="0"/>
            <a:t>27,1%</a:t>
          </a:r>
        </a:p>
      </dgm:t>
    </dgm:pt>
    <dgm:pt modelId="{D9F39AB3-9FDB-4914-968B-6E0880B727F2}" type="sibTrans" cxnId="{A7327D28-207E-4515-883A-A1D82FD18E08}">
      <dgm:prSet/>
      <dgm:spPr/>
      <dgm:t>
        <a:bodyPr/>
        <a:lstStyle/>
        <a:p>
          <a:endParaRPr lang="en-US" sz="1600"/>
        </a:p>
      </dgm:t>
    </dgm:pt>
    <dgm:pt modelId="{70FF2CD4-87FC-4047-98C1-E21BF1F81F5C}" type="parTrans" cxnId="{A7327D28-207E-4515-883A-A1D82FD18E08}">
      <dgm:prSet/>
      <dgm:spPr/>
      <dgm:t>
        <a:bodyPr/>
        <a:lstStyle/>
        <a:p>
          <a:endParaRPr lang="en-US" sz="1600"/>
        </a:p>
      </dgm:t>
    </dgm:pt>
    <dgm:pt modelId="{0B31CB58-B8C2-424D-A72D-5A5ACEE79F4F}">
      <dgm:prSet phldrT="[Text]" custT="1"/>
      <dgm:spPr/>
      <dgm:t>
        <a:bodyPr/>
        <a:lstStyle/>
        <a:p>
          <a:pPr algn="l"/>
          <a:r>
            <a:rPr lang="en-US" sz="1400" b="1"/>
            <a:t>de las importaciones</a:t>
          </a:r>
        </a:p>
      </dgm:t>
    </dgm:pt>
    <dgm:pt modelId="{CCF32191-C78F-4C0E-BC58-CD2082AF16C3}" type="sibTrans" cxnId="{3DDA89D1-FF54-47C8-A129-97617BF563F4}">
      <dgm:prSet/>
      <dgm:spPr/>
      <dgm:t>
        <a:bodyPr/>
        <a:lstStyle/>
        <a:p>
          <a:endParaRPr lang="en-US" sz="1600"/>
        </a:p>
      </dgm:t>
    </dgm:pt>
    <dgm:pt modelId="{671BE1DD-A0FE-4402-A119-D1EF70735C2C}" type="parTrans" cxnId="{3DDA89D1-FF54-47C8-A129-97617BF563F4}">
      <dgm:prSet/>
      <dgm:spPr/>
      <dgm:t>
        <a:bodyPr/>
        <a:lstStyle/>
        <a:p>
          <a:endParaRPr lang="en-US" sz="1600"/>
        </a:p>
      </dgm:t>
    </dgm:pt>
    <dgm:pt modelId="{40607368-E15C-4731-B909-8DD641C4DF0D}">
      <dgm:prSet phldrT="[Text]" custT="1"/>
      <dgm:spPr/>
      <dgm:t>
        <a:bodyPr/>
        <a:lstStyle/>
        <a:p>
          <a:r>
            <a:rPr lang="en-US" sz="2000" b="1" dirty="0"/>
            <a:t>32,7%</a:t>
          </a:r>
        </a:p>
      </dgm:t>
    </dgm:pt>
    <dgm:pt modelId="{69277C5A-A44A-4942-BC24-3C9BFC7EC0E8}" type="sibTrans" cxnId="{5C20F7E5-1A22-4B9B-B1ED-FFEC09B3EC5D}">
      <dgm:prSet/>
      <dgm:spPr/>
      <dgm:t>
        <a:bodyPr/>
        <a:lstStyle/>
        <a:p>
          <a:endParaRPr lang="en-US" sz="1600"/>
        </a:p>
      </dgm:t>
    </dgm:pt>
    <dgm:pt modelId="{C000E078-E69F-4110-BF9B-9DEAA0026C2E}" type="parTrans" cxnId="{5C20F7E5-1A22-4B9B-B1ED-FFEC09B3EC5D}">
      <dgm:prSet/>
      <dgm:spPr/>
      <dgm:t>
        <a:bodyPr/>
        <a:lstStyle/>
        <a:p>
          <a:endParaRPr lang="en-US" sz="1600"/>
        </a:p>
      </dgm:t>
    </dgm:pt>
    <dgm:pt modelId="{64A261EB-8613-439A-B9E5-DAE6F8AE9E14}">
      <dgm:prSet phldrT="[Text]" custT="1"/>
      <dgm:spPr/>
      <dgm:t>
        <a:bodyPr/>
        <a:lstStyle/>
        <a:p>
          <a:r>
            <a:rPr lang="en-US" sz="1400" b="1" dirty="0"/>
            <a:t>de </a:t>
          </a:r>
          <a:r>
            <a:rPr lang="en-US" sz="1400" b="1" dirty="0" err="1"/>
            <a:t>los</a:t>
          </a:r>
          <a:r>
            <a:rPr lang="en-US" sz="1400" b="1" dirty="0"/>
            <a:t> </a:t>
          </a:r>
          <a:r>
            <a:rPr lang="en-US" sz="1400" b="1" dirty="0" err="1"/>
            <a:t>impuestos</a:t>
          </a:r>
          <a:r>
            <a:rPr lang="en-US" sz="1400" b="1" dirty="0"/>
            <a:t> </a:t>
          </a:r>
          <a:r>
            <a:rPr lang="en-US" sz="1400" b="1" dirty="0" err="1"/>
            <a:t>sobre</a:t>
          </a:r>
          <a:r>
            <a:rPr lang="en-US" sz="1400" b="1" dirty="0"/>
            <a:t> </a:t>
          </a:r>
          <a:r>
            <a:rPr lang="en-US" sz="1400" b="1" dirty="0" err="1"/>
            <a:t>los</a:t>
          </a:r>
          <a:r>
            <a:rPr lang="en-US" sz="1400" b="1" dirty="0"/>
            <a:t> </a:t>
          </a:r>
          <a:r>
            <a:rPr lang="en-US" sz="1400" b="1" dirty="0" err="1"/>
            <a:t>productos</a:t>
          </a:r>
          <a:endParaRPr lang="en-US" sz="1400" b="1" dirty="0"/>
        </a:p>
      </dgm:t>
    </dgm:pt>
    <dgm:pt modelId="{B28B1CFF-8E1E-474B-B506-ACAEC0E2E74A}" type="sibTrans" cxnId="{009E37DA-C50F-4B9C-AEA9-F1917580EB59}">
      <dgm:prSet/>
      <dgm:spPr/>
      <dgm:t>
        <a:bodyPr/>
        <a:lstStyle/>
        <a:p>
          <a:endParaRPr lang="en-US" sz="1600"/>
        </a:p>
      </dgm:t>
    </dgm:pt>
    <dgm:pt modelId="{6CE04436-40A5-4D84-9D1F-21EBBC5B3AE3}" type="parTrans" cxnId="{009E37DA-C50F-4B9C-AEA9-F1917580EB59}">
      <dgm:prSet/>
      <dgm:spPr/>
      <dgm:t>
        <a:bodyPr/>
        <a:lstStyle/>
        <a:p>
          <a:endParaRPr lang="en-US" sz="1600"/>
        </a:p>
      </dgm:t>
    </dgm:pt>
    <dgm:pt modelId="{6AD5B392-3D6B-49EE-9C27-D4D6FD4D17BD}" type="pres">
      <dgm:prSet presAssocID="{DC92EB5A-F883-46E4-9919-BF618B894174}" presName="Name0" presStyleCnt="0">
        <dgm:presLayoutVars>
          <dgm:dir/>
          <dgm:animLvl val="lvl"/>
          <dgm:resizeHandles val="exact"/>
        </dgm:presLayoutVars>
      </dgm:prSet>
      <dgm:spPr/>
    </dgm:pt>
    <dgm:pt modelId="{AEE2B9BD-F8E5-4738-A416-919168E49545}" type="pres">
      <dgm:prSet presAssocID="{4B3D4A01-6A2F-4D15-8250-1CB073A1C481}" presName="composite" presStyleCnt="0"/>
      <dgm:spPr/>
    </dgm:pt>
    <dgm:pt modelId="{1FD4E55D-D302-44B2-8605-AFD6E3E903A9}" type="pres">
      <dgm:prSet presAssocID="{4B3D4A01-6A2F-4D15-8250-1CB073A1C481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BF5E974F-15BA-466D-9CFA-5E63AAC01AB0}" type="pres">
      <dgm:prSet presAssocID="{4B3D4A01-6A2F-4D15-8250-1CB073A1C481}" presName="desTx" presStyleLbl="alignAccFollowNode1" presStyleIdx="0" presStyleCnt="6">
        <dgm:presLayoutVars>
          <dgm:bulletEnabled val="1"/>
        </dgm:presLayoutVars>
      </dgm:prSet>
      <dgm:spPr/>
    </dgm:pt>
    <dgm:pt modelId="{818F2777-2195-454C-BDD6-B8E52C74A8C7}" type="pres">
      <dgm:prSet presAssocID="{D279FED9-F7C0-426A-9C2C-9D32BB8CEBAF}" presName="space" presStyleCnt="0"/>
      <dgm:spPr/>
    </dgm:pt>
    <dgm:pt modelId="{3FB8A052-67A8-4A60-AB1A-F919DD5FD9C0}" type="pres">
      <dgm:prSet presAssocID="{B9033B14-E1AA-4F72-9B0B-373D756A7EF5}" presName="composite" presStyleCnt="0"/>
      <dgm:spPr/>
    </dgm:pt>
    <dgm:pt modelId="{4BBC4C31-A7A6-401B-9786-A19A8653EC2B}" type="pres">
      <dgm:prSet presAssocID="{B9033B14-E1AA-4F72-9B0B-373D756A7EF5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3213E900-BB28-4CF5-B2BD-204BB64930E3}" type="pres">
      <dgm:prSet presAssocID="{B9033B14-E1AA-4F72-9B0B-373D756A7EF5}" presName="desTx" presStyleLbl="alignAccFollowNode1" presStyleIdx="1" presStyleCnt="6">
        <dgm:presLayoutVars>
          <dgm:bulletEnabled val="1"/>
        </dgm:presLayoutVars>
      </dgm:prSet>
      <dgm:spPr/>
    </dgm:pt>
    <dgm:pt modelId="{C5E69B80-C2EB-41B2-8276-D8F1DD9DAE98}" type="pres">
      <dgm:prSet presAssocID="{D9F39AB3-9FDB-4914-968B-6E0880B727F2}" presName="space" presStyleCnt="0"/>
      <dgm:spPr/>
    </dgm:pt>
    <dgm:pt modelId="{86F5986D-8EFA-47E4-B95E-3AD8C70FBEF3}" type="pres">
      <dgm:prSet presAssocID="{40607368-E15C-4731-B909-8DD641C4DF0D}" presName="composite" presStyleCnt="0"/>
      <dgm:spPr/>
    </dgm:pt>
    <dgm:pt modelId="{FB6A13AE-0E9E-4B86-9519-54CF4C9376AB}" type="pres">
      <dgm:prSet presAssocID="{40607368-E15C-4731-B909-8DD641C4DF0D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677CB278-B367-4780-9F2E-10860721FF69}" type="pres">
      <dgm:prSet presAssocID="{40607368-E15C-4731-B909-8DD641C4DF0D}" presName="desTx" presStyleLbl="alignAccFollowNode1" presStyleIdx="2" presStyleCnt="6">
        <dgm:presLayoutVars>
          <dgm:bulletEnabled val="1"/>
        </dgm:presLayoutVars>
      </dgm:prSet>
      <dgm:spPr/>
    </dgm:pt>
    <dgm:pt modelId="{7860C5D5-DE29-41B8-8715-B87FD5745AB8}" type="pres">
      <dgm:prSet presAssocID="{69277C5A-A44A-4942-BC24-3C9BFC7EC0E8}" presName="space" presStyleCnt="0"/>
      <dgm:spPr/>
    </dgm:pt>
    <dgm:pt modelId="{2143B58B-DBC3-4915-8F38-589840F70EA5}" type="pres">
      <dgm:prSet presAssocID="{DF4F5D87-4386-4E7A-870F-04FB4E946C0D}" presName="composite" presStyleCnt="0"/>
      <dgm:spPr/>
    </dgm:pt>
    <dgm:pt modelId="{7CDFC72E-A00B-4D02-95A9-C40349DC5EA4}" type="pres">
      <dgm:prSet presAssocID="{DF4F5D87-4386-4E7A-870F-04FB4E946C0D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8D5B84F3-2B89-4B4C-B80C-69EEBDD96890}" type="pres">
      <dgm:prSet presAssocID="{DF4F5D87-4386-4E7A-870F-04FB4E946C0D}" presName="desTx" presStyleLbl="alignAccFollowNode1" presStyleIdx="3" presStyleCnt="6">
        <dgm:presLayoutVars>
          <dgm:bulletEnabled val="1"/>
        </dgm:presLayoutVars>
      </dgm:prSet>
      <dgm:spPr/>
    </dgm:pt>
    <dgm:pt modelId="{DED4FA05-7E86-4ED4-84F1-D1DBFC2C0498}" type="pres">
      <dgm:prSet presAssocID="{87FFABB9-82FC-451B-B50D-7B7D3EB713B7}" presName="space" presStyleCnt="0"/>
      <dgm:spPr/>
    </dgm:pt>
    <dgm:pt modelId="{D96BE7D5-D767-44F2-B22D-781D9BF78E01}" type="pres">
      <dgm:prSet presAssocID="{2970DCEB-46A5-4199-A688-691F961BBEA0}" presName="composite" presStyleCnt="0"/>
      <dgm:spPr/>
    </dgm:pt>
    <dgm:pt modelId="{B2E640C8-3DE2-4EC6-9E82-19B574618E85}" type="pres">
      <dgm:prSet presAssocID="{2970DCEB-46A5-4199-A688-691F961BBEA0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855318D5-4492-49CB-BA67-B6AC980055F9}" type="pres">
      <dgm:prSet presAssocID="{2970DCEB-46A5-4199-A688-691F961BBEA0}" presName="desTx" presStyleLbl="alignAccFollowNode1" presStyleIdx="4" presStyleCnt="6">
        <dgm:presLayoutVars>
          <dgm:bulletEnabled val="1"/>
        </dgm:presLayoutVars>
      </dgm:prSet>
      <dgm:spPr/>
    </dgm:pt>
    <dgm:pt modelId="{265FFB16-2D46-4CD5-BA87-60FBCAD96C9F}" type="pres">
      <dgm:prSet presAssocID="{6C7A0166-F8FE-4F10-91A8-937E40D091A9}" presName="space" presStyleCnt="0"/>
      <dgm:spPr/>
    </dgm:pt>
    <dgm:pt modelId="{B9057C6D-A041-4DFD-B063-9BA4A5A77A16}" type="pres">
      <dgm:prSet presAssocID="{76A648A6-5C76-4663-8430-1FB770CC6499}" presName="composite" presStyleCnt="0"/>
      <dgm:spPr/>
    </dgm:pt>
    <dgm:pt modelId="{67C04B62-223A-4103-9DDC-9D8F3F13CBB4}" type="pres">
      <dgm:prSet presAssocID="{76A648A6-5C76-4663-8430-1FB770CC6499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482C28A3-470F-4A7D-8F26-8965778839E8}" type="pres">
      <dgm:prSet presAssocID="{76A648A6-5C76-4663-8430-1FB770CC6499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03187212-96F6-4BF7-B10E-7709B6E20CB3}" type="presOf" srcId="{76A648A6-5C76-4663-8430-1FB770CC6499}" destId="{67C04B62-223A-4103-9DDC-9D8F3F13CBB4}" srcOrd="0" destOrd="0" presId="urn:microsoft.com/office/officeart/2005/8/layout/hList1"/>
    <dgm:cxn modelId="{05867D17-DC7D-4DC3-B0FB-F4647BCCF6AE}" type="presOf" srcId="{40607368-E15C-4731-B909-8DD641C4DF0D}" destId="{FB6A13AE-0E9E-4B86-9519-54CF4C9376AB}" srcOrd="0" destOrd="0" presId="urn:microsoft.com/office/officeart/2005/8/layout/hList1"/>
    <dgm:cxn modelId="{99932824-659E-43F7-9ADC-D81FD12BFDAF}" srcId="{DF4F5D87-4386-4E7A-870F-04FB4E946C0D}" destId="{08516DB9-AAA7-4B08-B6DC-A277AF6A2EBD}" srcOrd="0" destOrd="0" parTransId="{91E34A5E-ED12-49A9-BDAD-B90778CE0FE5}" sibTransId="{58F1EC02-A2B4-4E24-8031-1A7251E5D1E8}"/>
    <dgm:cxn modelId="{A7327D28-207E-4515-883A-A1D82FD18E08}" srcId="{DC92EB5A-F883-46E4-9919-BF618B894174}" destId="{B9033B14-E1AA-4F72-9B0B-373D756A7EF5}" srcOrd="1" destOrd="0" parTransId="{70FF2CD4-87FC-4047-98C1-E21BF1F81F5C}" sibTransId="{D9F39AB3-9FDB-4914-968B-6E0880B727F2}"/>
    <dgm:cxn modelId="{D72EF437-81D9-4626-9A07-5A4BEE852A86}" srcId="{DC92EB5A-F883-46E4-9919-BF618B894174}" destId="{2970DCEB-46A5-4199-A688-691F961BBEA0}" srcOrd="4" destOrd="0" parTransId="{BFEB774A-0F90-4188-8659-E949837690CC}" sibTransId="{6C7A0166-F8FE-4F10-91A8-937E40D091A9}"/>
    <dgm:cxn modelId="{1C2AB540-8BA5-4622-BB3F-90816259D461}" type="presOf" srcId="{53F5F637-932C-4161-B03D-5AC801B7C065}" destId="{482C28A3-470F-4A7D-8F26-8965778839E8}" srcOrd="0" destOrd="0" presId="urn:microsoft.com/office/officeart/2005/8/layout/hList1"/>
    <dgm:cxn modelId="{9684ED40-C912-4AD3-8AF8-257C42344C25}" srcId="{DC92EB5A-F883-46E4-9919-BF618B894174}" destId="{DF4F5D87-4386-4E7A-870F-04FB4E946C0D}" srcOrd="3" destOrd="0" parTransId="{488F09A3-7FF1-4E76-92FF-972E8D071500}" sibTransId="{87FFABB9-82FC-451B-B50D-7B7D3EB713B7}"/>
    <dgm:cxn modelId="{15F62266-9352-4F65-9EB5-0564DAD90547}" type="presOf" srcId="{4B3D4A01-6A2F-4D15-8250-1CB073A1C481}" destId="{1FD4E55D-D302-44B2-8605-AFD6E3E903A9}" srcOrd="0" destOrd="0" presId="urn:microsoft.com/office/officeart/2005/8/layout/hList1"/>
    <dgm:cxn modelId="{4008964F-F070-4739-9FAC-501383F8F5F1}" type="presOf" srcId="{08516DB9-AAA7-4B08-B6DC-A277AF6A2EBD}" destId="{8D5B84F3-2B89-4B4C-B80C-69EEBDD96890}" srcOrd="0" destOrd="0" presId="urn:microsoft.com/office/officeart/2005/8/layout/hList1"/>
    <dgm:cxn modelId="{94C9B57D-8863-4B88-8854-D50ED1E0FB51}" srcId="{4B3D4A01-6A2F-4D15-8250-1CB073A1C481}" destId="{711072B7-9343-4FEA-8454-07330712F059}" srcOrd="0" destOrd="0" parTransId="{2B75A1A5-ECCA-4455-8346-98EDD7385E33}" sibTransId="{D53FD16F-E49C-411B-AA04-A86502A322BD}"/>
    <dgm:cxn modelId="{82BA5C7E-3F70-4E4C-80B8-E98566744330}" type="presOf" srcId="{B9033B14-E1AA-4F72-9B0B-373D756A7EF5}" destId="{4BBC4C31-A7A6-401B-9786-A19A8653EC2B}" srcOrd="0" destOrd="0" presId="urn:microsoft.com/office/officeart/2005/8/layout/hList1"/>
    <dgm:cxn modelId="{C187127F-3065-424B-BD0C-F059E3F5961F}" type="presOf" srcId="{DCA228C9-AC69-4DBA-B596-2C44C4EAB198}" destId="{855318D5-4492-49CB-BA67-B6AC980055F9}" srcOrd="0" destOrd="0" presId="urn:microsoft.com/office/officeart/2005/8/layout/hList1"/>
    <dgm:cxn modelId="{11B21C85-59EE-4F62-AB79-285DCE76D996}" type="presOf" srcId="{2970DCEB-46A5-4199-A688-691F961BBEA0}" destId="{B2E640C8-3DE2-4EC6-9E82-19B574618E85}" srcOrd="0" destOrd="0" presId="urn:microsoft.com/office/officeart/2005/8/layout/hList1"/>
    <dgm:cxn modelId="{7CD34C8A-B8FF-4623-965D-2E32051DC8AF}" type="presOf" srcId="{DC92EB5A-F883-46E4-9919-BF618B894174}" destId="{6AD5B392-3D6B-49EE-9C27-D4D6FD4D17BD}" srcOrd="0" destOrd="0" presId="urn:microsoft.com/office/officeart/2005/8/layout/hList1"/>
    <dgm:cxn modelId="{26AD3B9B-94E0-4E75-AA55-9DE803566E85}" srcId="{DC92EB5A-F883-46E4-9919-BF618B894174}" destId="{76A648A6-5C76-4663-8430-1FB770CC6499}" srcOrd="5" destOrd="0" parTransId="{EF84A21B-81A3-463E-835A-CDC54C17640F}" sibTransId="{343205C7-CBBB-4300-8C32-2097F1170B3D}"/>
    <dgm:cxn modelId="{1399FDA5-CE65-4179-8E83-FF59AE40AAF6}" type="presOf" srcId="{64A261EB-8613-439A-B9E5-DAE6F8AE9E14}" destId="{677CB278-B367-4780-9F2E-10860721FF69}" srcOrd="0" destOrd="0" presId="urn:microsoft.com/office/officeart/2005/8/layout/hList1"/>
    <dgm:cxn modelId="{D3DB9FA6-DBB5-4AF5-8B55-F9B08050D7C4}" type="presOf" srcId="{DF4F5D87-4386-4E7A-870F-04FB4E946C0D}" destId="{7CDFC72E-A00B-4D02-95A9-C40349DC5EA4}" srcOrd="0" destOrd="0" presId="urn:microsoft.com/office/officeart/2005/8/layout/hList1"/>
    <dgm:cxn modelId="{436DC8A6-44E9-44E3-BB25-D56FB5C65C8B}" type="presOf" srcId="{711072B7-9343-4FEA-8454-07330712F059}" destId="{BF5E974F-15BA-466D-9CFA-5E63AAC01AB0}" srcOrd="0" destOrd="0" presId="urn:microsoft.com/office/officeart/2005/8/layout/hList1"/>
    <dgm:cxn modelId="{0134FCB3-CD61-4F13-9CAC-8856D6F0E525}" srcId="{76A648A6-5C76-4663-8430-1FB770CC6499}" destId="{53F5F637-932C-4161-B03D-5AC801B7C065}" srcOrd="0" destOrd="0" parTransId="{26FC03CD-FC20-49E8-8584-51FAB496F691}" sibTransId="{5202E769-9937-475F-AD7C-EE2CCF96E2ED}"/>
    <dgm:cxn modelId="{8CB7E7B6-B68C-4D4D-96C9-C0E15B6088D8}" srcId="{2970DCEB-46A5-4199-A688-691F961BBEA0}" destId="{DCA228C9-AC69-4DBA-B596-2C44C4EAB198}" srcOrd="0" destOrd="0" parTransId="{9ED8AD14-1E31-492B-A4F7-4FF9EDABE1EE}" sibTransId="{0E6CD646-056A-4F82-B102-A02DC9623745}"/>
    <dgm:cxn modelId="{3DDA89D1-FF54-47C8-A129-97617BF563F4}" srcId="{B9033B14-E1AA-4F72-9B0B-373D756A7EF5}" destId="{0B31CB58-B8C2-424D-A72D-5A5ACEE79F4F}" srcOrd="0" destOrd="0" parTransId="{671BE1DD-A0FE-4402-A119-D1EF70735C2C}" sibTransId="{CCF32191-C78F-4C0E-BC58-CD2082AF16C3}"/>
    <dgm:cxn modelId="{009E37DA-C50F-4B9C-AEA9-F1917580EB59}" srcId="{40607368-E15C-4731-B909-8DD641C4DF0D}" destId="{64A261EB-8613-439A-B9E5-DAE6F8AE9E14}" srcOrd="0" destOrd="0" parTransId="{6CE04436-40A5-4D84-9D1F-21EBBC5B3AE3}" sibTransId="{B28B1CFF-8E1E-474B-B506-ACAEC0E2E74A}"/>
    <dgm:cxn modelId="{0D8C59DC-7F0F-434E-A1B3-E3826CED68AB}" type="presOf" srcId="{0B31CB58-B8C2-424D-A72D-5A5ACEE79F4F}" destId="{3213E900-BB28-4CF5-B2BD-204BB64930E3}" srcOrd="0" destOrd="0" presId="urn:microsoft.com/office/officeart/2005/8/layout/hList1"/>
    <dgm:cxn modelId="{5C20F7E5-1A22-4B9B-B1ED-FFEC09B3EC5D}" srcId="{DC92EB5A-F883-46E4-9919-BF618B894174}" destId="{40607368-E15C-4731-B909-8DD641C4DF0D}" srcOrd="2" destOrd="0" parTransId="{C000E078-E69F-4110-BF9B-9DEAA0026C2E}" sibTransId="{69277C5A-A44A-4942-BC24-3C9BFC7EC0E8}"/>
    <dgm:cxn modelId="{80738EF2-3DC3-418C-8D02-5983CC0B7B7A}" srcId="{DC92EB5A-F883-46E4-9919-BF618B894174}" destId="{4B3D4A01-6A2F-4D15-8250-1CB073A1C481}" srcOrd="0" destOrd="0" parTransId="{2B97B9CB-5C98-4D34-BC91-50045644F777}" sibTransId="{D279FED9-F7C0-426A-9C2C-9D32BB8CEBAF}"/>
    <dgm:cxn modelId="{E0D05ABE-B431-450E-8460-12557DFD3EE5}" type="presParOf" srcId="{6AD5B392-3D6B-49EE-9C27-D4D6FD4D17BD}" destId="{AEE2B9BD-F8E5-4738-A416-919168E49545}" srcOrd="0" destOrd="0" presId="urn:microsoft.com/office/officeart/2005/8/layout/hList1"/>
    <dgm:cxn modelId="{7CB94E9E-9435-4CF8-837E-083856C6563D}" type="presParOf" srcId="{AEE2B9BD-F8E5-4738-A416-919168E49545}" destId="{1FD4E55D-D302-44B2-8605-AFD6E3E903A9}" srcOrd="0" destOrd="0" presId="urn:microsoft.com/office/officeart/2005/8/layout/hList1"/>
    <dgm:cxn modelId="{D20B298B-02E3-4B68-8BCE-979D766FE5FB}" type="presParOf" srcId="{AEE2B9BD-F8E5-4738-A416-919168E49545}" destId="{BF5E974F-15BA-466D-9CFA-5E63AAC01AB0}" srcOrd="1" destOrd="0" presId="urn:microsoft.com/office/officeart/2005/8/layout/hList1"/>
    <dgm:cxn modelId="{F304AAC6-EF96-4918-B54C-A67E65AF7C88}" type="presParOf" srcId="{6AD5B392-3D6B-49EE-9C27-D4D6FD4D17BD}" destId="{818F2777-2195-454C-BDD6-B8E52C74A8C7}" srcOrd="1" destOrd="0" presId="urn:microsoft.com/office/officeart/2005/8/layout/hList1"/>
    <dgm:cxn modelId="{EFF0DF22-C095-435C-A97B-487AF1C7BF85}" type="presParOf" srcId="{6AD5B392-3D6B-49EE-9C27-D4D6FD4D17BD}" destId="{3FB8A052-67A8-4A60-AB1A-F919DD5FD9C0}" srcOrd="2" destOrd="0" presId="urn:microsoft.com/office/officeart/2005/8/layout/hList1"/>
    <dgm:cxn modelId="{3DECC1BD-1ED0-4ABC-8AE6-E499398AD864}" type="presParOf" srcId="{3FB8A052-67A8-4A60-AB1A-F919DD5FD9C0}" destId="{4BBC4C31-A7A6-401B-9786-A19A8653EC2B}" srcOrd="0" destOrd="0" presId="urn:microsoft.com/office/officeart/2005/8/layout/hList1"/>
    <dgm:cxn modelId="{D56AD4F0-0517-42F5-9B74-F0E630956A6F}" type="presParOf" srcId="{3FB8A052-67A8-4A60-AB1A-F919DD5FD9C0}" destId="{3213E900-BB28-4CF5-B2BD-204BB64930E3}" srcOrd="1" destOrd="0" presId="urn:microsoft.com/office/officeart/2005/8/layout/hList1"/>
    <dgm:cxn modelId="{D9ADC4CB-14E4-49D2-84AF-A234512CC3EA}" type="presParOf" srcId="{6AD5B392-3D6B-49EE-9C27-D4D6FD4D17BD}" destId="{C5E69B80-C2EB-41B2-8276-D8F1DD9DAE98}" srcOrd="3" destOrd="0" presId="urn:microsoft.com/office/officeart/2005/8/layout/hList1"/>
    <dgm:cxn modelId="{4835A137-7718-465B-8046-912E60A01971}" type="presParOf" srcId="{6AD5B392-3D6B-49EE-9C27-D4D6FD4D17BD}" destId="{86F5986D-8EFA-47E4-B95E-3AD8C70FBEF3}" srcOrd="4" destOrd="0" presId="urn:microsoft.com/office/officeart/2005/8/layout/hList1"/>
    <dgm:cxn modelId="{2F701D3E-0A56-4ED9-A18F-56BDA92A76EB}" type="presParOf" srcId="{86F5986D-8EFA-47E4-B95E-3AD8C70FBEF3}" destId="{FB6A13AE-0E9E-4B86-9519-54CF4C9376AB}" srcOrd="0" destOrd="0" presId="urn:microsoft.com/office/officeart/2005/8/layout/hList1"/>
    <dgm:cxn modelId="{E44ED3F6-AF46-4478-9B2B-65AA6A225B4A}" type="presParOf" srcId="{86F5986D-8EFA-47E4-B95E-3AD8C70FBEF3}" destId="{677CB278-B367-4780-9F2E-10860721FF69}" srcOrd="1" destOrd="0" presId="urn:microsoft.com/office/officeart/2005/8/layout/hList1"/>
    <dgm:cxn modelId="{E9F91035-BF68-42B3-9278-630FC24E400A}" type="presParOf" srcId="{6AD5B392-3D6B-49EE-9C27-D4D6FD4D17BD}" destId="{7860C5D5-DE29-41B8-8715-B87FD5745AB8}" srcOrd="5" destOrd="0" presId="urn:microsoft.com/office/officeart/2005/8/layout/hList1"/>
    <dgm:cxn modelId="{9C677180-2057-48BA-B3A4-46D38CA3E033}" type="presParOf" srcId="{6AD5B392-3D6B-49EE-9C27-D4D6FD4D17BD}" destId="{2143B58B-DBC3-4915-8F38-589840F70EA5}" srcOrd="6" destOrd="0" presId="urn:microsoft.com/office/officeart/2005/8/layout/hList1"/>
    <dgm:cxn modelId="{E54C3771-B53E-46FE-AFC2-6D0B2C726811}" type="presParOf" srcId="{2143B58B-DBC3-4915-8F38-589840F70EA5}" destId="{7CDFC72E-A00B-4D02-95A9-C40349DC5EA4}" srcOrd="0" destOrd="0" presId="urn:microsoft.com/office/officeart/2005/8/layout/hList1"/>
    <dgm:cxn modelId="{015434C1-AAB2-4171-8022-0E26DCE9BA8A}" type="presParOf" srcId="{2143B58B-DBC3-4915-8F38-589840F70EA5}" destId="{8D5B84F3-2B89-4B4C-B80C-69EEBDD96890}" srcOrd="1" destOrd="0" presId="urn:microsoft.com/office/officeart/2005/8/layout/hList1"/>
    <dgm:cxn modelId="{3CDC770E-AC50-4771-9113-5AAB7BAD6170}" type="presParOf" srcId="{6AD5B392-3D6B-49EE-9C27-D4D6FD4D17BD}" destId="{DED4FA05-7E86-4ED4-84F1-D1DBFC2C0498}" srcOrd="7" destOrd="0" presId="urn:microsoft.com/office/officeart/2005/8/layout/hList1"/>
    <dgm:cxn modelId="{34020149-9ACB-4E3F-90E2-753CDB8515F8}" type="presParOf" srcId="{6AD5B392-3D6B-49EE-9C27-D4D6FD4D17BD}" destId="{D96BE7D5-D767-44F2-B22D-781D9BF78E01}" srcOrd="8" destOrd="0" presId="urn:microsoft.com/office/officeart/2005/8/layout/hList1"/>
    <dgm:cxn modelId="{9585BBF4-A156-484F-B047-E6631821E3AB}" type="presParOf" srcId="{D96BE7D5-D767-44F2-B22D-781D9BF78E01}" destId="{B2E640C8-3DE2-4EC6-9E82-19B574618E85}" srcOrd="0" destOrd="0" presId="urn:microsoft.com/office/officeart/2005/8/layout/hList1"/>
    <dgm:cxn modelId="{03527D59-6A32-4435-A317-2AE1179D4702}" type="presParOf" srcId="{D96BE7D5-D767-44F2-B22D-781D9BF78E01}" destId="{855318D5-4492-49CB-BA67-B6AC980055F9}" srcOrd="1" destOrd="0" presId="urn:microsoft.com/office/officeart/2005/8/layout/hList1"/>
    <dgm:cxn modelId="{59ACE984-819B-494B-830D-03949E4E8DD8}" type="presParOf" srcId="{6AD5B392-3D6B-49EE-9C27-D4D6FD4D17BD}" destId="{265FFB16-2D46-4CD5-BA87-60FBCAD96C9F}" srcOrd="9" destOrd="0" presId="urn:microsoft.com/office/officeart/2005/8/layout/hList1"/>
    <dgm:cxn modelId="{E3D12061-07B5-4A6B-85B4-9D0ECA856919}" type="presParOf" srcId="{6AD5B392-3D6B-49EE-9C27-D4D6FD4D17BD}" destId="{B9057C6D-A041-4DFD-B063-9BA4A5A77A16}" srcOrd="10" destOrd="0" presId="urn:microsoft.com/office/officeart/2005/8/layout/hList1"/>
    <dgm:cxn modelId="{B3378CCA-65C0-4211-B4B5-E728BB46F00E}" type="presParOf" srcId="{B9057C6D-A041-4DFD-B063-9BA4A5A77A16}" destId="{67C04B62-223A-4103-9DDC-9D8F3F13CBB4}" srcOrd="0" destOrd="0" presId="urn:microsoft.com/office/officeart/2005/8/layout/hList1"/>
    <dgm:cxn modelId="{87BE9CE7-C500-45CF-BB62-E0C3D96FD127}" type="presParOf" srcId="{B9057C6D-A041-4DFD-B063-9BA4A5A77A16}" destId="{482C28A3-470F-4A7D-8F26-896577883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2ACB03-09BD-4329-935F-A8D123E080BB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DFDFABA-26A5-4E5B-A9EF-2D96F7724816}">
      <dgm:prSet custT="1"/>
      <dgm:spPr>
        <a:solidFill>
          <a:schemeClr val="accent1"/>
        </a:solidFill>
      </dgm:spPr>
      <dgm:t>
        <a:bodyPr/>
        <a:lstStyle/>
        <a:p>
          <a:r>
            <a:rPr lang="es-ES" sz="1300" b="1" i="1">
              <a:solidFill>
                <a:schemeClr val="tx2"/>
              </a:solidFill>
            </a:rPr>
            <a:t>Biomasa que se cultiva para producir alimentos, forrajes, fibras y energía </a:t>
          </a:r>
          <a:endParaRPr lang="en-US" sz="1300" b="1">
            <a:solidFill>
              <a:schemeClr val="tx2"/>
            </a:solidFill>
          </a:endParaRPr>
        </a:p>
      </dgm:t>
    </dgm:pt>
    <dgm:pt modelId="{09B874EC-D1E8-4FB5-9D7E-2058A58C58A8}" type="parTrans" cxnId="{4ADCD481-A7E4-428B-9AF9-F3B70DC1B3B6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4FE3E0C6-95B3-44B3-B228-E1A9E188E93C}" type="sibTrans" cxnId="{4ADCD481-A7E4-428B-9AF9-F3B70DC1B3B6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07750ADD-AF4A-4779-ABF7-AD97FD0EF277}">
      <dgm:prSet custT="1"/>
      <dgm:spPr>
        <a:solidFill>
          <a:srgbClr val="FF0000"/>
        </a:solidFill>
      </dgm:spPr>
      <dgm:t>
        <a:bodyPr/>
        <a:lstStyle/>
        <a:p>
          <a:r>
            <a:rPr lang="es-ES" sz="1300" b="1" i="1">
              <a:solidFill>
                <a:schemeClr val="tx2"/>
              </a:solidFill>
            </a:rPr>
            <a:t>Biomasa de los recursos marinos y la producida mediante la acuicultura </a:t>
          </a:r>
          <a:endParaRPr lang="en-US" sz="1300" b="1">
            <a:solidFill>
              <a:schemeClr val="tx2"/>
            </a:solidFill>
          </a:endParaRPr>
        </a:p>
      </dgm:t>
    </dgm:pt>
    <dgm:pt modelId="{C4F5AE7E-E99F-4C7E-BE18-1D913B726626}" type="parTrans" cxnId="{E8E2B02A-1225-4C6C-9D37-4A413A4423FA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FBFA6387-3298-4415-92E2-258338A589A8}" type="sibTrans" cxnId="{E8E2B02A-1225-4C6C-9D37-4A413A4423FA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DBD12DEC-DC0B-40E3-88DB-14F992ED4D3B}">
      <dgm:prSet custT="1"/>
      <dgm:spPr/>
      <dgm:t>
        <a:bodyPr/>
        <a:lstStyle/>
        <a:p>
          <a:r>
            <a:rPr lang="es-ES" sz="1000" b="1" i="1">
              <a:solidFill>
                <a:schemeClr val="bg1"/>
              </a:solidFill>
            </a:rPr>
            <a:t>Biomasa forestal, sobre todo la que se cultiva para su aprovechamiento en las industrias forestal y del papel, y aquella extraída legalmente de ecosistemas naturales</a:t>
          </a:r>
          <a:endParaRPr lang="en-US" sz="1000" b="1">
            <a:solidFill>
              <a:schemeClr val="bg1"/>
            </a:solidFill>
          </a:endParaRPr>
        </a:p>
      </dgm:t>
    </dgm:pt>
    <dgm:pt modelId="{8F12EC80-A23E-4316-AD24-3554FEA14CF3}" type="parTrans" cxnId="{52D40584-5BCF-4CBC-B944-2D0232B15188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8E37DAA9-A5BD-4F2F-8D2A-AAE567842073}" type="sibTrans" cxnId="{52D40584-5BCF-4CBC-B944-2D0232B15188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01269D29-186E-4145-B09E-6BEA1413EA3B}">
      <dgm:prSet custT="1"/>
      <dgm:spPr>
        <a:solidFill>
          <a:srgbClr val="7030A0"/>
        </a:solidFill>
      </dgm:spPr>
      <dgm:t>
        <a:bodyPr/>
        <a:lstStyle/>
        <a:p>
          <a:r>
            <a:rPr lang="es-ES" sz="1300" b="1" i="1">
              <a:solidFill>
                <a:schemeClr val="bg1"/>
              </a:solidFill>
            </a:rPr>
            <a:t>Biomasa residual en los sectores agropecuario, pesca y acuacultura, forestal y agroindustrial</a:t>
          </a:r>
          <a:endParaRPr lang="en-US" sz="1300" b="1">
            <a:solidFill>
              <a:schemeClr val="bg1"/>
            </a:solidFill>
          </a:endParaRPr>
        </a:p>
      </dgm:t>
    </dgm:pt>
    <dgm:pt modelId="{82F3FB4C-71AD-433F-9619-A300387DB471}" type="parTrans" cxnId="{766ACED2-AFA5-4D62-930A-DCC73206DC33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560AD210-C9AD-47B0-801F-EB13A0409034}" type="sibTrans" cxnId="{766ACED2-AFA5-4D62-930A-DCC73206DC33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14E00819-D8A1-4B71-88CB-494CD45E0E97}">
      <dgm:prSet custT="1"/>
      <dgm:spPr>
        <a:solidFill>
          <a:srgbClr val="FFC000"/>
        </a:solidFill>
      </dgm:spPr>
      <dgm:t>
        <a:bodyPr/>
        <a:lstStyle/>
        <a:p>
          <a:r>
            <a:rPr lang="es-ES" sz="1300" b="1" i="1">
              <a:solidFill>
                <a:schemeClr val="tx2"/>
              </a:solidFill>
            </a:rPr>
            <a:t>Biomasa que se puede recuperar de los desechos urbanos</a:t>
          </a:r>
          <a:endParaRPr lang="en-US" sz="1300" b="1">
            <a:solidFill>
              <a:schemeClr val="tx2"/>
            </a:solidFill>
          </a:endParaRPr>
        </a:p>
      </dgm:t>
    </dgm:pt>
    <dgm:pt modelId="{9A2DAE63-9B49-4646-B362-3D3836C96494}" type="parTrans" cxnId="{8E9A142B-EA3D-4F0C-92D2-C3DD90228D55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7DF4A178-70D6-490A-A8C2-9D17343E22AA}" type="sibTrans" cxnId="{8E9A142B-EA3D-4F0C-92D2-C3DD90228D55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5BE8EC1F-7C5A-4982-93FC-1CC411805B7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ES" sz="1300" b="1" i="1">
              <a:solidFill>
                <a:schemeClr val="tx2"/>
              </a:solidFill>
            </a:rPr>
            <a:t>Desechos líquidos de la ganadería y de la actividad humana</a:t>
          </a:r>
          <a:endParaRPr lang="en-US" sz="1300" b="1">
            <a:solidFill>
              <a:schemeClr val="tx2"/>
            </a:solidFill>
          </a:endParaRPr>
        </a:p>
      </dgm:t>
    </dgm:pt>
    <dgm:pt modelId="{23683DE5-B7D3-4C48-B38E-194988C1958F}" type="parTrans" cxnId="{6BEA0EE0-E91C-4FC4-96D4-0624DC6A2741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9F817697-043E-43E4-BA11-BFA2A71245C4}" type="sibTrans" cxnId="{6BEA0EE0-E91C-4FC4-96D4-0624DC6A2741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CDF18BBB-219A-4EA0-9194-807DA76C11E0}">
      <dgm:prSet custT="1"/>
      <dgm:spPr>
        <a:solidFill>
          <a:srgbClr val="002060"/>
        </a:solidFill>
      </dgm:spPr>
      <dgm:t>
        <a:bodyPr/>
        <a:lstStyle/>
        <a:p>
          <a:r>
            <a:rPr lang="es-ES" sz="1300" b="1" i="1">
              <a:solidFill>
                <a:schemeClr val="bg1"/>
              </a:solidFill>
            </a:rPr>
            <a:t>Biodiversidad terrestre y marina, incluyendo la biodiversidad de aguas continentales.</a:t>
          </a:r>
          <a:endParaRPr lang="en-US" sz="1300" b="1">
            <a:solidFill>
              <a:schemeClr val="bg1"/>
            </a:solidFill>
          </a:endParaRPr>
        </a:p>
      </dgm:t>
    </dgm:pt>
    <dgm:pt modelId="{5D4D3E92-30A6-4134-A8B2-2A1101E66B2E}" type="parTrans" cxnId="{3D894AA2-ADCC-46FA-AE00-0F1A9A50E94C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313E30D9-D726-4232-951A-0000D525065F}" type="sibTrans" cxnId="{3D894AA2-ADCC-46FA-AE00-0F1A9A50E94C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80003844-BB06-4845-A74A-57FBF8185C52}" type="pres">
      <dgm:prSet presAssocID="{CB2ACB03-09BD-4329-935F-A8D123E080B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457C64-F7E4-45FB-A1EC-4EA31D1F5E25}" type="pres">
      <dgm:prSet presAssocID="{BDFDFABA-26A5-4E5B-A9EF-2D96F7724816}" presName="vertOne" presStyleCnt="0"/>
      <dgm:spPr/>
    </dgm:pt>
    <dgm:pt modelId="{89702062-632B-44C8-BFC3-F5DA0CE24D20}" type="pres">
      <dgm:prSet presAssocID="{BDFDFABA-26A5-4E5B-A9EF-2D96F7724816}" presName="txOne" presStyleLbl="node0" presStyleIdx="0" presStyleCnt="7">
        <dgm:presLayoutVars>
          <dgm:chPref val="3"/>
        </dgm:presLayoutVars>
      </dgm:prSet>
      <dgm:spPr/>
    </dgm:pt>
    <dgm:pt modelId="{5668E054-709C-4CE8-B00E-04790DB25043}" type="pres">
      <dgm:prSet presAssocID="{BDFDFABA-26A5-4E5B-A9EF-2D96F7724816}" presName="horzOne" presStyleCnt="0"/>
      <dgm:spPr/>
    </dgm:pt>
    <dgm:pt modelId="{FFD6B29C-52F9-4DB9-8331-26EB8C7CAA03}" type="pres">
      <dgm:prSet presAssocID="{4FE3E0C6-95B3-44B3-B228-E1A9E188E93C}" presName="sibSpaceOne" presStyleCnt="0"/>
      <dgm:spPr/>
    </dgm:pt>
    <dgm:pt modelId="{7C11C6FC-27DD-4583-806D-6EF8C662438B}" type="pres">
      <dgm:prSet presAssocID="{07750ADD-AF4A-4779-ABF7-AD97FD0EF277}" presName="vertOne" presStyleCnt="0"/>
      <dgm:spPr/>
    </dgm:pt>
    <dgm:pt modelId="{483C1F9F-AD89-4315-AA56-8CBECE23EF4D}" type="pres">
      <dgm:prSet presAssocID="{07750ADD-AF4A-4779-ABF7-AD97FD0EF277}" presName="txOne" presStyleLbl="node0" presStyleIdx="1" presStyleCnt="7">
        <dgm:presLayoutVars>
          <dgm:chPref val="3"/>
        </dgm:presLayoutVars>
      </dgm:prSet>
      <dgm:spPr/>
    </dgm:pt>
    <dgm:pt modelId="{217848C9-7306-4197-A05C-F3E427F79F6C}" type="pres">
      <dgm:prSet presAssocID="{07750ADD-AF4A-4779-ABF7-AD97FD0EF277}" presName="horzOne" presStyleCnt="0"/>
      <dgm:spPr/>
    </dgm:pt>
    <dgm:pt modelId="{00A69655-75EE-4428-8F09-4776506B266A}" type="pres">
      <dgm:prSet presAssocID="{FBFA6387-3298-4415-92E2-258338A589A8}" presName="sibSpaceOne" presStyleCnt="0"/>
      <dgm:spPr/>
    </dgm:pt>
    <dgm:pt modelId="{96ECB020-52A8-4496-8E23-CFC17D8DD525}" type="pres">
      <dgm:prSet presAssocID="{DBD12DEC-DC0B-40E3-88DB-14F992ED4D3B}" presName="vertOne" presStyleCnt="0"/>
      <dgm:spPr/>
    </dgm:pt>
    <dgm:pt modelId="{58447419-0F0C-4F68-8D07-267EE55968B4}" type="pres">
      <dgm:prSet presAssocID="{DBD12DEC-DC0B-40E3-88DB-14F992ED4D3B}" presName="txOne" presStyleLbl="node0" presStyleIdx="2" presStyleCnt="7">
        <dgm:presLayoutVars>
          <dgm:chPref val="3"/>
        </dgm:presLayoutVars>
      </dgm:prSet>
      <dgm:spPr/>
    </dgm:pt>
    <dgm:pt modelId="{94F11A64-99C6-4EB2-AF50-76210A04DC42}" type="pres">
      <dgm:prSet presAssocID="{DBD12DEC-DC0B-40E3-88DB-14F992ED4D3B}" presName="horzOne" presStyleCnt="0"/>
      <dgm:spPr/>
    </dgm:pt>
    <dgm:pt modelId="{BC27F2D8-61F5-4A9B-8981-2CA6F87E3C72}" type="pres">
      <dgm:prSet presAssocID="{8E37DAA9-A5BD-4F2F-8D2A-AAE567842073}" presName="sibSpaceOne" presStyleCnt="0"/>
      <dgm:spPr/>
    </dgm:pt>
    <dgm:pt modelId="{9381C7DC-F59C-48FC-BF60-048CDB704B99}" type="pres">
      <dgm:prSet presAssocID="{01269D29-186E-4145-B09E-6BEA1413EA3B}" presName="vertOne" presStyleCnt="0"/>
      <dgm:spPr/>
    </dgm:pt>
    <dgm:pt modelId="{BDA4A76D-D957-4179-BC4A-5058A2C1B037}" type="pres">
      <dgm:prSet presAssocID="{01269D29-186E-4145-B09E-6BEA1413EA3B}" presName="txOne" presStyleLbl="node0" presStyleIdx="3" presStyleCnt="7">
        <dgm:presLayoutVars>
          <dgm:chPref val="3"/>
        </dgm:presLayoutVars>
      </dgm:prSet>
      <dgm:spPr/>
    </dgm:pt>
    <dgm:pt modelId="{7D6B1C31-7CE6-476C-9B66-7730330497A1}" type="pres">
      <dgm:prSet presAssocID="{01269D29-186E-4145-B09E-6BEA1413EA3B}" presName="horzOne" presStyleCnt="0"/>
      <dgm:spPr/>
    </dgm:pt>
    <dgm:pt modelId="{AF6D0060-1D3F-4168-93CB-2939D7EC5258}" type="pres">
      <dgm:prSet presAssocID="{560AD210-C9AD-47B0-801F-EB13A0409034}" presName="sibSpaceOne" presStyleCnt="0"/>
      <dgm:spPr/>
    </dgm:pt>
    <dgm:pt modelId="{0923E9FE-5B01-4D23-BCD4-1E611112EB3C}" type="pres">
      <dgm:prSet presAssocID="{14E00819-D8A1-4B71-88CB-494CD45E0E97}" presName="vertOne" presStyleCnt="0"/>
      <dgm:spPr/>
    </dgm:pt>
    <dgm:pt modelId="{E8791D0B-2F25-4ED4-BFFE-5D7111FA1367}" type="pres">
      <dgm:prSet presAssocID="{14E00819-D8A1-4B71-88CB-494CD45E0E97}" presName="txOne" presStyleLbl="node0" presStyleIdx="4" presStyleCnt="7">
        <dgm:presLayoutVars>
          <dgm:chPref val="3"/>
        </dgm:presLayoutVars>
      </dgm:prSet>
      <dgm:spPr/>
    </dgm:pt>
    <dgm:pt modelId="{44A3BB3E-B41F-4D69-9FFD-F63440356F07}" type="pres">
      <dgm:prSet presAssocID="{14E00819-D8A1-4B71-88CB-494CD45E0E97}" presName="horzOne" presStyleCnt="0"/>
      <dgm:spPr/>
    </dgm:pt>
    <dgm:pt modelId="{C2562488-4249-4414-922C-4329260C43B2}" type="pres">
      <dgm:prSet presAssocID="{7DF4A178-70D6-490A-A8C2-9D17343E22AA}" presName="sibSpaceOne" presStyleCnt="0"/>
      <dgm:spPr/>
    </dgm:pt>
    <dgm:pt modelId="{E0FE4BA1-BA91-483F-8951-3DF28E5101B2}" type="pres">
      <dgm:prSet presAssocID="{5BE8EC1F-7C5A-4982-93FC-1CC411805B76}" presName="vertOne" presStyleCnt="0"/>
      <dgm:spPr/>
    </dgm:pt>
    <dgm:pt modelId="{AC632A2C-3E4D-434B-B155-B6124C13BAF1}" type="pres">
      <dgm:prSet presAssocID="{5BE8EC1F-7C5A-4982-93FC-1CC411805B76}" presName="txOne" presStyleLbl="node0" presStyleIdx="5" presStyleCnt="7">
        <dgm:presLayoutVars>
          <dgm:chPref val="3"/>
        </dgm:presLayoutVars>
      </dgm:prSet>
      <dgm:spPr/>
    </dgm:pt>
    <dgm:pt modelId="{1E897202-C7C9-4346-A38F-32D3BEEB8914}" type="pres">
      <dgm:prSet presAssocID="{5BE8EC1F-7C5A-4982-93FC-1CC411805B76}" presName="horzOne" presStyleCnt="0"/>
      <dgm:spPr/>
    </dgm:pt>
    <dgm:pt modelId="{BBF6EB7C-439C-4961-865D-F232A97B6D7C}" type="pres">
      <dgm:prSet presAssocID="{9F817697-043E-43E4-BA11-BFA2A71245C4}" presName="sibSpaceOne" presStyleCnt="0"/>
      <dgm:spPr/>
    </dgm:pt>
    <dgm:pt modelId="{D605022D-C2D5-4403-8E12-6A8D10E995E2}" type="pres">
      <dgm:prSet presAssocID="{CDF18BBB-219A-4EA0-9194-807DA76C11E0}" presName="vertOne" presStyleCnt="0"/>
      <dgm:spPr/>
    </dgm:pt>
    <dgm:pt modelId="{B00C9EFC-3E0D-4AE7-9C84-056BFEDD7211}" type="pres">
      <dgm:prSet presAssocID="{CDF18BBB-219A-4EA0-9194-807DA76C11E0}" presName="txOne" presStyleLbl="node0" presStyleIdx="6" presStyleCnt="7">
        <dgm:presLayoutVars>
          <dgm:chPref val="3"/>
        </dgm:presLayoutVars>
      </dgm:prSet>
      <dgm:spPr/>
    </dgm:pt>
    <dgm:pt modelId="{B8FF36D0-B3EB-4857-8536-39610C9584FE}" type="pres">
      <dgm:prSet presAssocID="{CDF18BBB-219A-4EA0-9194-807DA76C11E0}" presName="horzOne" presStyleCnt="0"/>
      <dgm:spPr/>
    </dgm:pt>
  </dgm:ptLst>
  <dgm:cxnLst>
    <dgm:cxn modelId="{2BDEFC1F-453C-48EF-B9B6-C9CDABCDC413}" type="presOf" srcId="{01269D29-186E-4145-B09E-6BEA1413EA3B}" destId="{BDA4A76D-D957-4179-BC4A-5058A2C1B037}" srcOrd="0" destOrd="0" presId="urn:microsoft.com/office/officeart/2005/8/layout/hierarchy4"/>
    <dgm:cxn modelId="{A9DF1529-5965-4252-8A8F-4BF6CDCF2671}" type="presOf" srcId="{CDF18BBB-219A-4EA0-9194-807DA76C11E0}" destId="{B00C9EFC-3E0D-4AE7-9C84-056BFEDD7211}" srcOrd="0" destOrd="0" presId="urn:microsoft.com/office/officeart/2005/8/layout/hierarchy4"/>
    <dgm:cxn modelId="{E8E2B02A-1225-4C6C-9D37-4A413A4423FA}" srcId="{CB2ACB03-09BD-4329-935F-A8D123E080BB}" destId="{07750ADD-AF4A-4779-ABF7-AD97FD0EF277}" srcOrd="1" destOrd="0" parTransId="{C4F5AE7E-E99F-4C7E-BE18-1D913B726626}" sibTransId="{FBFA6387-3298-4415-92E2-258338A589A8}"/>
    <dgm:cxn modelId="{8E9A142B-EA3D-4F0C-92D2-C3DD90228D55}" srcId="{CB2ACB03-09BD-4329-935F-A8D123E080BB}" destId="{14E00819-D8A1-4B71-88CB-494CD45E0E97}" srcOrd="4" destOrd="0" parTransId="{9A2DAE63-9B49-4646-B362-3D3836C96494}" sibTransId="{7DF4A178-70D6-490A-A8C2-9D17343E22AA}"/>
    <dgm:cxn modelId="{7AC28037-F6CD-4E20-8F4F-A361895D3758}" type="presOf" srcId="{DBD12DEC-DC0B-40E3-88DB-14F992ED4D3B}" destId="{58447419-0F0C-4F68-8D07-267EE55968B4}" srcOrd="0" destOrd="0" presId="urn:microsoft.com/office/officeart/2005/8/layout/hierarchy4"/>
    <dgm:cxn modelId="{4ADCD481-A7E4-428B-9AF9-F3B70DC1B3B6}" srcId="{CB2ACB03-09BD-4329-935F-A8D123E080BB}" destId="{BDFDFABA-26A5-4E5B-A9EF-2D96F7724816}" srcOrd="0" destOrd="0" parTransId="{09B874EC-D1E8-4FB5-9D7E-2058A58C58A8}" sibTransId="{4FE3E0C6-95B3-44B3-B228-E1A9E188E93C}"/>
    <dgm:cxn modelId="{52D40584-5BCF-4CBC-B944-2D0232B15188}" srcId="{CB2ACB03-09BD-4329-935F-A8D123E080BB}" destId="{DBD12DEC-DC0B-40E3-88DB-14F992ED4D3B}" srcOrd="2" destOrd="0" parTransId="{8F12EC80-A23E-4316-AD24-3554FEA14CF3}" sibTransId="{8E37DAA9-A5BD-4F2F-8D2A-AAE567842073}"/>
    <dgm:cxn modelId="{34482D87-6A0C-45F3-93D0-1AABF6AF3F73}" type="presOf" srcId="{CB2ACB03-09BD-4329-935F-A8D123E080BB}" destId="{80003844-BB06-4845-A74A-57FBF8185C52}" srcOrd="0" destOrd="0" presId="urn:microsoft.com/office/officeart/2005/8/layout/hierarchy4"/>
    <dgm:cxn modelId="{3D894AA2-ADCC-46FA-AE00-0F1A9A50E94C}" srcId="{CB2ACB03-09BD-4329-935F-A8D123E080BB}" destId="{CDF18BBB-219A-4EA0-9194-807DA76C11E0}" srcOrd="6" destOrd="0" parTransId="{5D4D3E92-30A6-4134-A8B2-2A1101E66B2E}" sibTransId="{313E30D9-D726-4232-951A-0000D525065F}"/>
    <dgm:cxn modelId="{5E6868AD-0537-4D89-82B0-F9FE3190C9FC}" type="presOf" srcId="{14E00819-D8A1-4B71-88CB-494CD45E0E97}" destId="{E8791D0B-2F25-4ED4-BFFE-5D7111FA1367}" srcOrd="0" destOrd="0" presId="urn:microsoft.com/office/officeart/2005/8/layout/hierarchy4"/>
    <dgm:cxn modelId="{A53DABD1-F13A-461F-9FB5-E2A3ABC45C0F}" type="presOf" srcId="{5BE8EC1F-7C5A-4982-93FC-1CC411805B76}" destId="{AC632A2C-3E4D-434B-B155-B6124C13BAF1}" srcOrd="0" destOrd="0" presId="urn:microsoft.com/office/officeart/2005/8/layout/hierarchy4"/>
    <dgm:cxn modelId="{766ACED2-AFA5-4D62-930A-DCC73206DC33}" srcId="{CB2ACB03-09BD-4329-935F-A8D123E080BB}" destId="{01269D29-186E-4145-B09E-6BEA1413EA3B}" srcOrd="3" destOrd="0" parTransId="{82F3FB4C-71AD-433F-9619-A300387DB471}" sibTransId="{560AD210-C9AD-47B0-801F-EB13A0409034}"/>
    <dgm:cxn modelId="{55C166D7-CE72-4C76-A820-41D06DD27063}" type="presOf" srcId="{BDFDFABA-26A5-4E5B-A9EF-2D96F7724816}" destId="{89702062-632B-44C8-BFC3-F5DA0CE24D20}" srcOrd="0" destOrd="0" presId="urn:microsoft.com/office/officeart/2005/8/layout/hierarchy4"/>
    <dgm:cxn modelId="{6BEA0EE0-E91C-4FC4-96D4-0624DC6A2741}" srcId="{CB2ACB03-09BD-4329-935F-A8D123E080BB}" destId="{5BE8EC1F-7C5A-4982-93FC-1CC411805B76}" srcOrd="5" destOrd="0" parTransId="{23683DE5-B7D3-4C48-B38E-194988C1958F}" sibTransId="{9F817697-043E-43E4-BA11-BFA2A71245C4}"/>
    <dgm:cxn modelId="{F501B9E5-4A2D-409F-A338-774F7D34A4CD}" type="presOf" srcId="{07750ADD-AF4A-4779-ABF7-AD97FD0EF277}" destId="{483C1F9F-AD89-4315-AA56-8CBECE23EF4D}" srcOrd="0" destOrd="0" presId="urn:microsoft.com/office/officeart/2005/8/layout/hierarchy4"/>
    <dgm:cxn modelId="{364075FF-9469-4270-88B3-96548608B35C}" type="presParOf" srcId="{80003844-BB06-4845-A74A-57FBF8185C52}" destId="{E2457C64-F7E4-45FB-A1EC-4EA31D1F5E25}" srcOrd="0" destOrd="0" presId="urn:microsoft.com/office/officeart/2005/8/layout/hierarchy4"/>
    <dgm:cxn modelId="{8288AC72-4486-4050-A255-7D476D0E8BED}" type="presParOf" srcId="{E2457C64-F7E4-45FB-A1EC-4EA31D1F5E25}" destId="{89702062-632B-44C8-BFC3-F5DA0CE24D20}" srcOrd="0" destOrd="0" presId="urn:microsoft.com/office/officeart/2005/8/layout/hierarchy4"/>
    <dgm:cxn modelId="{1D7AE4D4-2884-4559-AD39-6ED628E7EB99}" type="presParOf" srcId="{E2457C64-F7E4-45FB-A1EC-4EA31D1F5E25}" destId="{5668E054-709C-4CE8-B00E-04790DB25043}" srcOrd="1" destOrd="0" presId="urn:microsoft.com/office/officeart/2005/8/layout/hierarchy4"/>
    <dgm:cxn modelId="{E05EAA15-A021-4A98-87C0-6058C70A71BD}" type="presParOf" srcId="{80003844-BB06-4845-A74A-57FBF8185C52}" destId="{FFD6B29C-52F9-4DB9-8331-26EB8C7CAA03}" srcOrd="1" destOrd="0" presId="urn:microsoft.com/office/officeart/2005/8/layout/hierarchy4"/>
    <dgm:cxn modelId="{AF5D672D-812C-41C4-AAE6-D24C23A060E6}" type="presParOf" srcId="{80003844-BB06-4845-A74A-57FBF8185C52}" destId="{7C11C6FC-27DD-4583-806D-6EF8C662438B}" srcOrd="2" destOrd="0" presId="urn:microsoft.com/office/officeart/2005/8/layout/hierarchy4"/>
    <dgm:cxn modelId="{5927DDF3-CF98-49FB-99E5-D6B4C5DAB964}" type="presParOf" srcId="{7C11C6FC-27DD-4583-806D-6EF8C662438B}" destId="{483C1F9F-AD89-4315-AA56-8CBECE23EF4D}" srcOrd="0" destOrd="0" presId="urn:microsoft.com/office/officeart/2005/8/layout/hierarchy4"/>
    <dgm:cxn modelId="{0E1C4D8E-0BF1-440E-93DE-C361D9B23E4F}" type="presParOf" srcId="{7C11C6FC-27DD-4583-806D-6EF8C662438B}" destId="{217848C9-7306-4197-A05C-F3E427F79F6C}" srcOrd="1" destOrd="0" presId="urn:microsoft.com/office/officeart/2005/8/layout/hierarchy4"/>
    <dgm:cxn modelId="{FBC6D550-1ADD-4DFC-9EFE-B184010780AE}" type="presParOf" srcId="{80003844-BB06-4845-A74A-57FBF8185C52}" destId="{00A69655-75EE-4428-8F09-4776506B266A}" srcOrd="3" destOrd="0" presId="urn:microsoft.com/office/officeart/2005/8/layout/hierarchy4"/>
    <dgm:cxn modelId="{AA73679E-BB61-4824-9418-AAC3A74D0109}" type="presParOf" srcId="{80003844-BB06-4845-A74A-57FBF8185C52}" destId="{96ECB020-52A8-4496-8E23-CFC17D8DD525}" srcOrd="4" destOrd="0" presId="urn:microsoft.com/office/officeart/2005/8/layout/hierarchy4"/>
    <dgm:cxn modelId="{2E772C16-AAFE-4ACF-A26A-8A4AADE6EA8C}" type="presParOf" srcId="{96ECB020-52A8-4496-8E23-CFC17D8DD525}" destId="{58447419-0F0C-4F68-8D07-267EE55968B4}" srcOrd="0" destOrd="0" presId="urn:microsoft.com/office/officeart/2005/8/layout/hierarchy4"/>
    <dgm:cxn modelId="{BD2186F6-0DFD-473C-82B6-E08D841B8F6C}" type="presParOf" srcId="{96ECB020-52A8-4496-8E23-CFC17D8DD525}" destId="{94F11A64-99C6-4EB2-AF50-76210A04DC42}" srcOrd="1" destOrd="0" presId="urn:microsoft.com/office/officeart/2005/8/layout/hierarchy4"/>
    <dgm:cxn modelId="{068C9F6A-24AA-41D2-ABBF-375CF2DE4B38}" type="presParOf" srcId="{80003844-BB06-4845-A74A-57FBF8185C52}" destId="{BC27F2D8-61F5-4A9B-8981-2CA6F87E3C72}" srcOrd="5" destOrd="0" presId="urn:microsoft.com/office/officeart/2005/8/layout/hierarchy4"/>
    <dgm:cxn modelId="{246E6B67-8B4F-4FE9-B579-FC2A9C33981A}" type="presParOf" srcId="{80003844-BB06-4845-A74A-57FBF8185C52}" destId="{9381C7DC-F59C-48FC-BF60-048CDB704B99}" srcOrd="6" destOrd="0" presId="urn:microsoft.com/office/officeart/2005/8/layout/hierarchy4"/>
    <dgm:cxn modelId="{D6706960-92E0-4B5F-96D3-37EE53833A2D}" type="presParOf" srcId="{9381C7DC-F59C-48FC-BF60-048CDB704B99}" destId="{BDA4A76D-D957-4179-BC4A-5058A2C1B037}" srcOrd="0" destOrd="0" presId="urn:microsoft.com/office/officeart/2005/8/layout/hierarchy4"/>
    <dgm:cxn modelId="{0E8755C2-5040-42E5-93E5-145F172D7AD9}" type="presParOf" srcId="{9381C7DC-F59C-48FC-BF60-048CDB704B99}" destId="{7D6B1C31-7CE6-476C-9B66-7730330497A1}" srcOrd="1" destOrd="0" presId="urn:microsoft.com/office/officeart/2005/8/layout/hierarchy4"/>
    <dgm:cxn modelId="{A2B16228-3509-4421-BFAD-04C076CCA981}" type="presParOf" srcId="{80003844-BB06-4845-A74A-57FBF8185C52}" destId="{AF6D0060-1D3F-4168-93CB-2939D7EC5258}" srcOrd="7" destOrd="0" presId="urn:microsoft.com/office/officeart/2005/8/layout/hierarchy4"/>
    <dgm:cxn modelId="{32D07D47-8531-4EDB-AB7B-0C8ACA16E481}" type="presParOf" srcId="{80003844-BB06-4845-A74A-57FBF8185C52}" destId="{0923E9FE-5B01-4D23-BCD4-1E611112EB3C}" srcOrd="8" destOrd="0" presId="urn:microsoft.com/office/officeart/2005/8/layout/hierarchy4"/>
    <dgm:cxn modelId="{9BF38425-AC44-458E-837E-4988EEDB25EF}" type="presParOf" srcId="{0923E9FE-5B01-4D23-BCD4-1E611112EB3C}" destId="{E8791D0B-2F25-4ED4-BFFE-5D7111FA1367}" srcOrd="0" destOrd="0" presId="urn:microsoft.com/office/officeart/2005/8/layout/hierarchy4"/>
    <dgm:cxn modelId="{9F467F5B-0630-462D-BBC2-1EB01660706E}" type="presParOf" srcId="{0923E9FE-5B01-4D23-BCD4-1E611112EB3C}" destId="{44A3BB3E-B41F-4D69-9FFD-F63440356F07}" srcOrd="1" destOrd="0" presId="urn:microsoft.com/office/officeart/2005/8/layout/hierarchy4"/>
    <dgm:cxn modelId="{F9F08FF4-E9F4-4D91-B345-FDD57DC2E699}" type="presParOf" srcId="{80003844-BB06-4845-A74A-57FBF8185C52}" destId="{C2562488-4249-4414-922C-4329260C43B2}" srcOrd="9" destOrd="0" presId="urn:microsoft.com/office/officeart/2005/8/layout/hierarchy4"/>
    <dgm:cxn modelId="{F44A9011-6A72-4FD4-A4EF-4899639D7188}" type="presParOf" srcId="{80003844-BB06-4845-A74A-57FBF8185C52}" destId="{E0FE4BA1-BA91-483F-8951-3DF28E5101B2}" srcOrd="10" destOrd="0" presId="urn:microsoft.com/office/officeart/2005/8/layout/hierarchy4"/>
    <dgm:cxn modelId="{5855CC76-4F0D-4EE1-87F1-13081DA15AA8}" type="presParOf" srcId="{E0FE4BA1-BA91-483F-8951-3DF28E5101B2}" destId="{AC632A2C-3E4D-434B-B155-B6124C13BAF1}" srcOrd="0" destOrd="0" presId="urn:microsoft.com/office/officeart/2005/8/layout/hierarchy4"/>
    <dgm:cxn modelId="{315171F6-19B9-408E-8562-10A79EDC26BC}" type="presParOf" srcId="{E0FE4BA1-BA91-483F-8951-3DF28E5101B2}" destId="{1E897202-C7C9-4346-A38F-32D3BEEB8914}" srcOrd="1" destOrd="0" presId="urn:microsoft.com/office/officeart/2005/8/layout/hierarchy4"/>
    <dgm:cxn modelId="{93E8B67E-A4FC-4A81-BB25-A27C502BA93C}" type="presParOf" srcId="{80003844-BB06-4845-A74A-57FBF8185C52}" destId="{BBF6EB7C-439C-4961-865D-F232A97B6D7C}" srcOrd="11" destOrd="0" presId="urn:microsoft.com/office/officeart/2005/8/layout/hierarchy4"/>
    <dgm:cxn modelId="{801FC779-A355-4BAA-B1A8-0B2F01EF832D}" type="presParOf" srcId="{80003844-BB06-4845-A74A-57FBF8185C52}" destId="{D605022D-C2D5-4403-8E12-6A8D10E995E2}" srcOrd="12" destOrd="0" presId="urn:microsoft.com/office/officeart/2005/8/layout/hierarchy4"/>
    <dgm:cxn modelId="{402CD268-57D7-489C-A95C-1676208A8C59}" type="presParOf" srcId="{D605022D-C2D5-4403-8E12-6A8D10E995E2}" destId="{B00C9EFC-3E0D-4AE7-9C84-056BFEDD7211}" srcOrd="0" destOrd="0" presId="urn:microsoft.com/office/officeart/2005/8/layout/hierarchy4"/>
    <dgm:cxn modelId="{D65BEB99-5AA0-4093-A707-30E569939BEA}" type="presParOf" srcId="{D605022D-C2D5-4403-8E12-6A8D10E995E2}" destId="{B8FF36D0-B3EB-4857-8536-39610C9584F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8518B1-4D15-4F6C-BFCB-A4368BFCFC3B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07B910-6D52-4FFF-AF65-861A21BAC94D}">
      <dgm:prSet phldrT="[Text]"/>
      <dgm:spPr/>
      <dgm:t>
        <a:bodyPr/>
        <a:lstStyle/>
        <a:p>
          <a:r>
            <a:rPr lang="en-US" err="1"/>
            <a:t>Clasificaciones</a:t>
          </a:r>
          <a:r>
            <a:rPr lang="en-US"/>
            <a:t> </a:t>
          </a:r>
          <a:r>
            <a:rPr lang="en-US" err="1"/>
            <a:t>Funcionales</a:t>
          </a:r>
          <a:endParaRPr lang="en-US"/>
        </a:p>
      </dgm:t>
    </dgm:pt>
    <dgm:pt modelId="{ECB9423C-4D11-492C-8495-AE3E96F99273}" type="parTrans" cxnId="{AA806D47-D5B1-4682-98B0-62837E85BFF8}">
      <dgm:prSet/>
      <dgm:spPr/>
      <dgm:t>
        <a:bodyPr/>
        <a:lstStyle/>
        <a:p>
          <a:endParaRPr lang="en-US"/>
        </a:p>
      </dgm:t>
    </dgm:pt>
    <dgm:pt modelId="{036E129A-9443-4EC7-A704-5D282C39593F}" type="sibTrans" cxnId="{AA806D47-D5B1-4682-98B0-62837E85BFF8}">
      <dgm:prSet/>
      <dgm:spPr/>
      <dgm:t>
        <a:bodyPr/>
        <a:lstStyle/>
        <a:p>
          <a:endParaRPr lang="en-US"/>
        </a:p>
      </dgm:t>
    </dgm:pt>
    <dgm:pt modelId="{798245EF-B4EA-4BF4-81B8-414369C3798F}">
      <dgm:prSet phldrT="[Text]"/>
      <dgm:spPr/>
      <dgm:t>
        <a:bodyPr/>
        <a:lstStyle/>
        <a:p>
          <a:r>
            <a:rPr lang="en-US"/>
            <a:t>CCIF</a:t>
          </a:r>
        </a:p>
      </dgm:t>
    </dgm:pt>
    <dgm:pt modelId="{E2A53A92-3C0A-4EF0-8F41-A86CBD9960EA}" type="parTrans" cxnId="{FB2EFBF5-A44D-4035-BBB7-AA6A549FDE6C}">
      <dgm:prSet/>
      <dgm:spPr/>
      <dgm:t>
        <a:bodyPr/>
        <a:lstStyle/>
        <a:p>
          <a:endParaRPr lang="en-US"/>
        </a:p>
      </dgm:t>
    </dgm:pt>
    <dgm:pt modelId="{C28FF49E-B132-4EC4-9D84-1051E8729FA7}" type="sibTrans" cxnId="{FB2EFBF5-A44D-4035-BBB7-AA6A549FDE6C}">
      <dgm:prSet/>
      <dgm:spPr/>
      <dgm:t>
        <a:bodyPr/>
        <a:lstStyle/>
        <a:p>
          <a:endParaRPr lang="en-US"/>
        </a:p>
      </dgm:t>
    </dgm:pt>
    <dgm:pt modelId="{787EE9FC-02A6-4D5B-A996-7861AEF681F4}">
      <dgm:prSet phldrT="[Text]"/>
      <dgm:spPr/>
      <dgm:t>
        <a:bodyPr/>
        <a:lstStyle/>
        <a:p>
          <a:r>
            <a:rPr lang="en-US"/>
            <a:t>CFG</a:t>
          </a:r>
        </a:p>
      </dgm:t>
    </dgm:pt>
    <dgm:pt modelId="{96232B75-7AA0-4C44-B7F9-CE558FED57D7}" type="parTrans" cxnId="{9E4164D0-6AD6-43BE-8D62-442B0BACD47A}">
      <dgm:prSet/>
      <dgm:spPr/>
      <dgm:t>
        <a:bodyPr/>
        <a:lstStyle/>
        <a:p>
          <a:endParaRPr lang="en-US"/>
        </a:p>
      </dgm:t>
    </dgm:pt>
    <dgm:pt modelId="{91E513A0-C082-4585-B66A-76A3C4AC6468}" type="sibTrans" cxnId="{9E4164D0-6AD6-43BE-8D62-442B0BACD47A}">
      <dgm:prSet/>
      <dgm:spPr/>
      <dgm:t>
        <a:bodyPr/>
        <a:lstStyle/>
        <a:p>
          <a:endParaRPr lang="en-US"/>
        </a:p>
      </dgm:t>
    </dgm:pt>
    <dgm:pt modelId="{D73FDE4C-EF04-45E4-8F65-0658D410E351}">
      <dgm:prSet phldrT="[Text]"/>
      <dgm:spPr/>
      <dgm:t>
        <a:bodyPr/>
        <a:lstStyle/>
        <a:p>
          <a:r>
            <a:rPr lang="en-US" err="1"/>
            <a:t>Cuentas</a:t>
          </a:r>
          <a:r>
            <a:rPr lang="en-US"/>
            <a:t> de </a:t>
          </a:r>
          <a:r>
            <a:rPr lang="en-US" err="1"/>
            <a:t>Sectores</a:t>
          </a:r>
          <a:r>
            <a:rPr lang="en-US"/>
            <a:t> Clave</a:t>
          </a:r>
        </a:p>
      </dgm:t>
    </dgm:pt>
    <dgm:pt modelId="{5CDA1A69-CB27-4A06-A1E1-541A3E14CEFE}" type="parTrans" cxnId="{6538A757-7812-4EEB-BB82-6F441BE402E1}">
      <dgm:prSet/>
      <dgm:spPr/>
      <dgm:t>
        <a:bodyPr/>
        <a:lstStyle/>
        <a:p>
          <a:endParaRPr lang="en-US"/>
        </a:p>
      </dgm:t>
    </dgm:pt>
    <dgm:pt modelId="{72D0A09E-1564-4B29-A158-5F1EC861F923}" type="sibTrans" cxnId="{6538A757-7812-4EEB-BB82-6F441BE402E1}">
      <dgm:prSet/>
      <dgm:spPr/>
      <dgm:t>
        <a:bodyPr/>
        <a:lstStyle/>
        <a:p>
          <a:endParaRPr lang="en-US"/>
        </a:p>
      </dgm:t>
    </dgm:pt>
    <dgm:pt modelId="{C7705229-F144-4C47-BF32-9C2885018D55}">
      <dgm:prSet phldrT="[Text]"/>
      <dgm:spPr/>
      <dgm:t>
        <a:bodyPr/>
        <a:lstStyle/>
        <a:p>
          <a:r>
            <a:rPr lang="en-US"/>
            <a:t>CIIU</a:t>
          </a:r>
        </a:p>
      </dgm:t>
    </dgm:pt>
    <dgm:pt modelId="{C3B4735C-4904-4B49-A4D6-7265C6D00640}" type="parTrans" cxnId="{37820102-9BB6-417E-9B4D-6FE9A88F9C49}">
      <dgm:prSet/>
      <dgm:spPr/>
      <dgm:t>
        <a:bodyPr/>
        <a:lstStyle/>
        <a:p>
          <a:endParaRPr lang="en-US"/>
        </a:p>
      </dgm:t>
    </dgm:pt>
    <dgm:pt modelId="{6A3E993D-FE7A-4E73-B84B-C59FF9C40146}" type="sibTrans" cxnId="{37820102-9BB6-417E-9B4D-6FE9A88F9C49}">
      <dgm:prSet/>
      <dgm:spPr/>
      <dgm:t>
        <a:bodyPr/>
        <a:lstStyle/>
        <a:p>
          <a:endParaRPr lang="en-US"/>
        </a:p>
      </dgm:t>
    </dgm:pt>
    <dgm:pt modelId="{D94D530B-F803-4F9D-A6B9-C6FC0FD7D15B}">
      <dgm:prSet phldrT="[Text]"/>
      <dgm:spPr/>
      <dgm:t>
        <a:bodyPr/>
        <a:lstStyle/>
        <a:p>
          <a:r>
            <a:rPr lang="en-US"/>
            <a:t>CCP</a:t>
          </a:r>
        </a:p>
      </dgm:t>
    </dgm:pt>
    <dgm:pt modelId="{25E3B6CA-BF47-4D3D-8A7D-A206EEA62D13}" type="parTrans" cxnId="{5A95516C-AC1A-489E-9D75-2450B9676F00}">
      <dgm:prSet/>
      <dgm:spPr/>
      <dgm:t>
        <a:bodyPr/>
        <a:lstStyle/>
        <a:p>
          <a:endParaRPr lang="en-US"/>
        </a:p>
      </dgm:t>
    </dgm:pt>
    <dgm:pt modelId="{0747FF19-4520-4B24-83F3-8F52B5B13D62}" type="sibTrans" cxnId="{5A95516C-AC1A-489E-9D75-2450B9676F00}">
      <dgm:prSet/>
      <dgm:spPr/>
      <dgm:t>
        <a:bodyPr/>
        <a:lstStyle/>
        <a:p>
          <a:endParaRPr lang="en-US"/>
        </a:p>
      </dgm:t>
    </dgm:pt>
    <dgm:pt modelId="{0925BE66-75F1-4D19-965B-7DF65FCCC232}">
      <dgm:prSet phldrT="[Text]"/>
      <dgm:spPr/>
      <dgm:t>
        <a:bodyPr/>
        <a:lstStyle/>
        <a:p>
          <a:r>
            <a:rPr lang="en-US" err="1"/>
            <a:t>Cuentas</a:t>
          </a:r>
          <a:r>
            <a:rPr lang="en-US"/>
            <a:t> </a:t>
          </a:r>
          <a:r>
            <a:rPr lang="en-US" err="1"/>
            <a:t>Satélite</a:t>
          </a:r>
          <a:endParaRPr lang="en-US"/>
        </a:p>
      </dgm:t>
    </dgm:pt>
    <dgm:pt modelId="{6C909772-C12A-40DF-9A73-2FF4F37A05D4}" type="parTrans" cxnId="{972E0198-5FBB-49B2-B5F6-6455484B1872}">
      <dgm:prSet/>
      <dgm:spPr/>
      <dgm:t>
        <a:bodyPr/>
        <a:lstStyle/>
        <a:p>
          <a:endParaRPr lang="en-US"/>
        </a:p>
      </dgm:t>
    </dgm:pt>
    <dgm:pt modelId="{5BEC3784-221E-41F9-8561-F9399804BF03}" type="sibTrans" cxnId="{972E0198-5FBB-49B2-B5F6-6455484B1872}">
      <dgm:prSet/>
      <dgm:spPr/>
      <dgm:t>
        <a:bodyPr/>
        <a:lstStyle/>
        <a:p>
          <a:endParaRPr lang="en-US"/>
        </a:p>
      </dgm:t>
    </dgm:pt>
    <dgm:pt modelId="{CE2A3E35-FEB4-4455-8309-6C04230C3A7E}">
      <dgm:prSet phldrT="[Text]"/>
      <dgm:spPr/>
      <dgm:t>
        <a:bodyPr/>
        <a:lstStyle/>
        <a:p>
          <a:r>
            <a:rPr lang="en-US"/>
            <a:t>Solo </a:t>
          </a:r>
          <a:r>
            <a:rPr lang="en-US" err="1"/>
            <a:t>híbrida</a:t>
          </a:r>
          <a:r>
            <a:rPr lang="en-US"/>
            <a:t> con </a:t>
          </a:r>
          <a:r>
            <a:rPr lang="en-US" err="1"/>
            <a:t>cantidades</a:t>
          </a:r>
          <a:r>
            <a:rPr lang="en-US"/>
            <a:t> </a:t>
          </a:r>
          <a:r>
            <a:rPr lang="en-US" err="1"/>
            <a:t>físicas</a:t>
          </a:r>
          <a:endParaRPr lang="en-US"/>
        </a:p>
      </dgm:t>
    </dgm:pt>
    <dgm:pt modelId="{1EF77657-5DC3-495E-AFDC-B7440D4227DF}" type="parTrans" cxnId="{66FF4612-253E-4295-9D4F-B9A26C79E9A1}">
      <dgm:prSet/>
      <dgm:spPr/>
      <dgm:t>
        <a:bodyPr/>
        <a:lstStyle/>
        <a:p>
          <a:endParaRPr lang="en-US"/>
        </a:p>
      </dgm:t>
    </dgm:pt>
    <dgm:pt modelId="{3911701C-4B2E-42F0-AF4A-ED2C6C7CB2B7}" type="sibTrans" cxnId="{66FF4612-253E-4295-9D4F-B9A26C79E9A1}">
      <dgm:prSet/>
      <dgm:spPr/>
      <dgm:t>
        <a:bodyPr/>
        <a:lstStyle/>
        <a:p>
          <a:endParaRPr lang="en-US"/>
        </a:p>
      </dgm:t>
    </dgm:pt>
    <dgm:pt modelId="{149E9A97-0C74-49E2-9C7B-39B7108F619E}">
      <dgm:prSet phldrT="[Text]"/>
      <dgm:spPr/>
      <dgm:t>
        <a:bodyPr/>
        <a:lstStyle/>
        <a:p>
          <a:r>
            <a:rPr lang="en-US"/>
            <a:t>O </a:t>
          </a:r>
          <a:r>
            <a:rPr lang="en-US" err="1"/>
            <a:t>Cambios</a:t>
          </a:r>
          <a:r>
            <a:rPr lang="en-US"/>
            <a:t> </a:t>
          </a:r>
          <a:r>
            <a:rPr lang="en-US" err="1"/>
            <a:t>conceptuales</a:t>
          </a:r>
          <a:r>
            <a:rPr lang="en-US"/>
            <a:t>  (</a:t>
          </a:r>
          <a:r>
            <a:rPr lang="en-US" err="1"/>
            <a:t>ej</a:t>
          </a:r>
          <a:r>
            <a:rPr lang="en-US"/>
            <a:t>. </a:t>
          </a:r>
          <a:r>
            <a:rPr lang="en-US" err="1"/>
            <a:t>frontera</a:t>
          </a:r>
          <a:r>
            <a:rPr lang="en-US"/>
            <a:t> de </a:t>
          </a:r>
          <a:r>
            <a:rPr lang="en-US" err="1"/>
            <a:t>producción</a:t>
          </a:r>
          <a:r>
            <a:rPr lang="en-US"/>
            <a:t>)</a:t>
          </a:r>
        </a:p>
      </dgm:t>
    </dgm:pt>
    <dgm:pt modelId="{5E59A8B3-1501-4273-8A48-E6898528F9D5}" type="parTrans" cxnId="{583E5FD0-7C05-47C2-A729-DCAC57E7B7BE}">
      <dgm:prSet/>
      <dgm:spPr/>
      <dgm:t>
        <a:bodyPr/>
        <a:lstStyle/>
        <a:p>
          <a:endParaRPr lang="en-US"/>
        </a:p>
      </dgm:t>
    </dgm:pt>
    <dgm:pt modelId="{379DDCC4-C891-4F7D-9702-62671644AADB}" type="sibTrans" cxnId="{583E5FD0-7C05-47C2-A729-DCAC57E7B7BE}">
      <dgm:prSet/>
      <dgm:spPr/>
      <dgm:t>
        <a:bodyPr/>
        <a:lstStyle/>
        <a:p>
          <a:endParaRPr lang="en-US"/>
        </a:p>
      </dgm:t>
    </dgm:pt>
    <dgm:pt modelId="{59741729-C28C-498C-A222-AAD330A683BE}">
      <dgm:prSet phldrT="[Text]"/>
      <dgm:spPr/>
      <dgm:t>
        <a:bodyPr/>
        <a:lstStyle/>
        <a:p>
          <a:r>
            <a:rPr lang="en-US"/>
            <a:t>CFISFL</a:t>
          </a:r>
        </a:p>
      </dgm:t>
    </dgm:pt>
    <dgm:pt modelId="{D7263F2A-15CF-4BE1-99AA-BCA43121B0FB}" type="parTrans" cxnId="{0BF5F5F6-A4BF-4829-A2E2-A3E858078BD2}">
      <dgm:prSet/>
      <dgm:spPr/>
      <dgm:t>
        <a:bodyPr/>
        <a:lstStyle/>
        <a:p>
          <a:endParaRPr lang="en-US"/>
        </a:p>
      </dgm:t>
    </dgm:pt>
    <dgm:pt modelId="{4E306794-258D-4CAE-9F1B-B11F23690233}" type="sibTrans" cxnId="{0BF5F5F6-A4BF-4829-A2E2-A3E858078BD2}">
      <dgm:prSet/>
      <dgm:spPr/>
      <dgm:t>
        <a:bodyPr/>
        <a:lstStyle/>
        <a:p>
          <a:endParaRPr lang="en-US"/>
        </a:p>
      </dgm:t>
    </dgm:pt>
    <dgm:pt modelId="{3193D3C8-819F-4130-B93B-CB61C4522E12}">
      <dgm:prSet phldrT="[Text]"/>
      <dgm:spPr/>
      <dgm:t>
        <a:bodyPr/>
        <a:lstStyle/>
        <a:p>
          <a:r>
            <a:rPr lang="en-US"/>
            <a:t>CGPF</a:t>
          </a:r>
        </a:p>
      </dgm:t>
    </dgm:pt>
    <dgm:pt modelId="{BC587D49-01CB-4BC1-8808-D4576109D2EE}" type="parTrans" cxnId="{7A9857C6-B0D7-40A9-8A64-FE405158BC4E}">
      <dgm:prSet/>
      <dgm:spPr/>
      <dgm:t>
        <a:bodyPr/>
        <a:lstStyle/>
        <a:p>
          <a:endParaRPr lang="en-US"/>
        </a:p>
      </dgm:t>
    </dgm:pt>
    <dgm:pt modelId="{5603E985-3C22-45C0-BC6E-39293A88960B}" type="sibTrans" cxnId="{7A9857C6-B0D7-40A9-8A64-FE405158BC4E}">
      <dgm:prSet/>
      <dgm:spPr/>
      <dgm:t>
        <a:bodyPr/>
        <a:lstStyle/>
        <a:p>
          <a:endParaRPr lang="en-US"/>
        </a:p>
      </dgm:t>
    </dgm:pt>
    <dgm:pt modelId="{F36F2297-151D-4CAC-B265-2CDB917BB2D4}" type="pres">
      <dgm:prSet presAssocID="{308518B1-4D15-4F6C-BFCB-A4368BFCFC3B}" presName="Name0" presStyleCnt="0">
        <dgm:presLayoutVars>
          <dgm:dir/>
          <dgm:resizeHandles val="exact"/>
        </dgm:presLayoutVars>
      </dgm:prSet>
      <dgm:spPr/>
    </dgm:pt>
    <dgm:pt modelId="{3B2BD487-147F-4BDB-9F0E-9E47AA79D360}" type="pres">
      <dgm:prSet presAssocID="{E807B910-6D52-4FFF-AF65-861A21BAC94D}" presName="node" presStyleLbl="node1" presStyleIdx="0" presStyleCnt="3">
        <dgm:presLayoutVars>
          <dgm:bulletEnabled val="1"/>
        </dgm:presLayoutVars>
      </dgm:prSet>
      <dgm:spPr/>
    </dgm:pt>
    <dgm:pt modelId="{A5423B45-3810-485A-BB44-090ACCA67573}" type="pres">
      <dgm:prSet presAssocID="{036E129A-9443-4EC7-A704-5D282C39593F}" presName="sibTrans" presStyleCnt="0"/>
      <dgm:spPr/>
    </dgm:pt>
    <dgm:pt modelId="{2149B3A7-46CA-4231-AD45-2E131F97FD81}" type="pres">
      <dgm:prSet presAssocID="{D73FDE4C-EF04-45E4-8F65-0658D410E351}" presName="node" presStyleLbl="node1" presStyleIdx="1" presStyleCnt="3">
        <dgm:presLayoutVars>
          <dgm:bulletEnabled val="1"/>
        </dgm:presLayoutVars>
      </dgm:prSet>
      <dgm:spPr/>
    </dgm:pt>
    <dgm:pt modelId="{10A953C0-05A5-400E-8E11-BAE15D869111}" type="pres">
      <dgm:prSet presAssocID="{72D0A09E-1564-4B29-A158-5F1EC861F923}" presName="sibTrans" presStyleCnt="0"/>
      <dgm:spPr/>
    </dgm:pt>
    <dgm:pt modelId="{F3570A83-2C78-47FB-BAE3-256D91BA3271}" type="pres">
      <dgm:prSet presAssocID="{0925BE66-75F1-4D19-965B-7DF65FCCC232}" presName="node" presStyleLbl="node1" presStyleIdx="2" presStyleCnt="3">
        <dgm:presLayoutVars>
          <dgm:bulletEnabled val="1"/>
        </dgm:presLayoutVars>
      </dgm:prSet>
      <dgm:spPr/>
    </dgm:pt>
  </dgm:ptLst>
  <dgm:cxnLst>
    <dgm:cxn modelId="{37820102-9BB6-417E-9B4D-6FE9A88F9C49}" srcId="{D73FDE4C-EF04-45E4-8F65-0658D410E351}" destId="{C7705229-F144-4C47-BF32-9C2885018D55}" srcOrd="0" destOrd="0" parTransId="{C3B4735C-4904-4B49-A4D6-7265C6D00640}" sibTransId="{6A3E993D-FE7A-4E73-B84B-C59FF9C40146}"/>
    <dgm:cxn modelId="{D31D2208-EB9A-4A7A-8612-C535D7CA6067}" type="presOf" srcId="{C7705229-F144-4C47-BF32-9C2885018D55}" destId="{2149B3A7-46CA-4231-AD45-2E131F97FD81}" srcOrd="0" destOrd="1" presId="urn:microsoft.com/office/officeart/2005/8/layout/hList6"/>
    <dgm:cxn modelId="{66FF4612-253E-4295-9D4F-B9A26C79E9A1}" srcId="{0925BE66-75F1-4D19-965B-7DF65FCCC232}" destId="{CE2A3E35-FEB4-4455-8309-6C04230C3A7E}" srcOrd="0" destOrd="0" parTransId="{1EF77657-5DC3-495E-AFDC-B7440D4227DF}" sibTransId="{3911701C-4B2E-42F0-AF4A-ED2C6C7CB2B7}"/>
    <dgm:cxn modelId="{19196D36-6569-4F49-8124-42569F97E7BB}" type="presOf" srcId="{CE2A3E35-FEB4-4455-8309-6C04230C3A7E}" destId="{F3570A83-2C78-47FB-BAE3-256D91BA3271}" srcOrd="0" destOrd="1" presId="urn:microsoft.com/office/officeart/2005/8/layout/hList6"/>
    <dgm:cxn modelId="{25A1A960-C1D0-4FFC-9977-21E20BC83784}" type="presOf" srcId="{798245EF-B4EA-4BF4-81B8-414369C3798F}" destId="{3B2BD487-147F-4BDB-9F0E-9E47AA79D360}" srcOrd="0" destOrd="1" presId="urn:microsoft.com/office/officeart/2005/8/layout/hList6"/>
    <dgm:cxn modelId="{AA806D47-D5B1-4682-98B0-62837E85BFF8}" srcId="{308518B1-4D15-4F6C-BFCB-A4368BFCFC3B}" destId="{E807B910-6D52-4FFF-AF65-861A21BAC94D}" srcOrd="0" destOrd="0" parTransId="{ECB9423C-4D11-492C-8495-AE3E96F99273}" sibTransId="{036E129A-9443-4EC7-A704-5D282C39593F}"/>
    <dgm:cxn modelId="{5A95516C-AC1A-489E-9D75-2450B9676F00}" srcId="{D73FDE4C-EF04-45E4-8F65-0658D410E351}" destId="{D94D530B-F803-4F9D-A6B9-C6FC0FD7D15B}" srcOrd="1" destOrd="0" parTransId="{25E3B6CA-BF47-4D3D-8A7D-A206EEA62D13}" sibTransId="{0747FF19-4520-4B24-83F3-8F52B5B13D62}"/>
    <dgm:cxn modelId="{CD2A1970-8E59-46BC-AE25-09F1C5FD614E}" type="presOf" srcId="{E807B910-6D52-4FFF-AF65-861A21BAC94D}" destId="{3B2BD487-147F-4BDB-9F0E-9E47AA79D360}" srcOrd="0" destOrd="0" presId="urn:microsoft.com/office/officeart/2005/8/layout/hList6"/>
    <dgm:cxn modelId="{6538A757-7812-4EEB-BB82-6F441BE402E1}" srcId="{308518B1-4D15-4F6C-BFCB-A4368BFCFC3B}" destId="{D73FDE4C-EF04-45E4-8F65-0658D410E351}" srcOrd="1" destOrd="0" parTransId="{5CDA1A69-CB27-4A06-A1E1-541A3E14CEFE}" sibTransId="{72D0A09E-1564-4B29-A158-5F1EC861F923}"/>
    <dgm:cxn modelId="{6A3E9F7C-23A0-4679-8671-AF3A0E9BB1A6}" type="presOf" srcId="{787EE9FC-02A6-4D5B-A996-7861AEF681F4}" destId="{3B2BD487-147F-4BDB-9F0E-9E47AA79D360}" srcOrd="0" destOrd="2" presId="urn:microsoft.com/office/officeart/2005/8/layout/hList6"/>
    <dgm:cxn modelId="{3881247D-D034-41EF-96E7-C6B2AB4F4C24}" type="presOf" srcId="{59741729-C28C-498C-A222-AAD330A683BE}" destId="{3B2BD487-147F-4BDB-9F0E-9E47AA79D360}" srcOrd="0" destOrd="3" presId="urn:microsoft.com/office/officeart/2005/8/layout/hList6"/>
    <dgm:cxn modelId="{972E0198-5FBB-49B2-B5F6-6455484B1872}" srcId="{308518B1-4D15-4F6C-BFCB-A4368BFCFC3B}" destId="{0925BE66-75F1-4D19-965B-7DF65FCCC232}" srcOrd="2" destOrd="0" parTransId="{6C909772-C12A-40DF-9A73-2FF4F37A05D4}" sibTransId="{5BEC3784-221E-41F9-8561-F9399804BF03}"/>
    <dgm:cxn modelId="{8CE7589A-7C32-4BDD-AADE-ED3C639D9DCB}" type="presOf" srcId="{308518B1-4D15-4F6C-BFCB-A4368BFCFC3B}" destId="{F36F2297-151D-4CAC-B265-2CDB917BB2D4}" srcOrd="0" destOrd="0" presId="urn:microsoft.com/office/officeart/2005/8/layout/hList6"/>
    <dgm:cxn modelId="{EB1D23B2-4E92-4642-B129-F2662B9D357F}" type="presOf" srcId="{0925BE66-75F1-4D19-965B-7DF65FCCC232}" destId="{F3570A83-2C78-47FB-BAE3-256D91BA3271}" srcOrd="0" destOrd="0" presId="urn:microsoft.com/office/officeart/2005/8/layout/hList6"/>
    <dgm:cxn modelId="{AED39DB2-162C-4C42-B240-E19D7BBA12B3}" type="presOf" srcId="{D73FDE4C-EF04-45E4-8F65-0658D410E351}" destId="{2149B3A7-46CA-4231-AD45-2E131F97FD81}" srcOrd="0" destOrd="0" presId="urn:microsoft.com/office/officeart/2005/8/layout/hList6"/>
    <dgm:cxn modelId="{CE1565B6-FF85-471F-B762-626E12CE3E0B}" type="presOf" srcId="{D94D530B-F803-4F9D-A6B9-C6FC0FD7D15B}" destId="{2149B3A7-46CA-4231-AD45-2E131F97FD81}" srcOrd="0" destOrd="2" presId="urn:microsoft.com/office/officeart/2005/8/layout/hList6"/>
    <dgm:cxn modelId="{195D39B8-3854-4FC7-B18F-1B231D132052}" type="presOf" srcId="{3193D3C8-819F-4130-B93B-CB61C4522E12}" destId="{3B2BD487-147F-4BDB-9F0E-9E47AA79D360}" srcOrd="0" destOrd="4" presId="urn:microsoft.com/office/officeart/2005/8/layout/hList6"/>
    <dgm:cxn modelId="{7A9857C6-B0D7-40A9-8A64-FE405158BC4E}" srcId="{E807B910-6D52-4FFF-AF65-861A21BAC94D}" destId="{3193D3C8-819F-4130-B93B-CB61C4522E12}" srcOrd="3" destOrd="0" parTransId="{BC587D49-01CB-4BC1-8808-D4576109D2EE}" sibTransId="{5603E985-3C22-45C0-BC6E-39293A88960B}"/>
    <dgm:cxn modelId="{583E5FD0-7C05-47C2-A729-DCAC57E7B7BE}" srcId="{0925BE66-75F1-4D19-965B-7DF65FCCC232}" destId="{149E9A97-0C74-49E2-9C7B-39B7108F619E}" srcOrd="1" destOrd="0" parTransId="{5E59A8B3-1501-4273-8A48-E6898528F9D5}" sibTransId="{379DDCC4-C891-4F7D-9702-62671644AADB}"/>
    <dgm:cxn modelId="{9E4164D0-6AD6-43BE-8D62-442B0BACD47A}" srcId="{E807B910-6D52-4FFF-AF65-861A21BAC94D}" destId="{787EE9FC-02A6-4D5B-A996-7861AEF681F4}" srcOrd="1" destOrd="0" parTransId="{96232B75-7AA0-4C44-B7F9-CE558FED57D7}" sibTransId="{91E513A0-C082-4585-B66A-76A3C4AC6468}"/>
    <dgm:cxn modelId="{AB837EF1-6C56-480E-9C5C-CDDFDCA07941}" type="presOf" srcId="{149E9A97-0C74-49E2-9C7B-39B7108F619E}" destId="{F3570A83-2C78-47FB-BAE3-256D91BA3271}" srcOrd="0" destOrd="2" presId="urn:microsoft.com/office/officeart/2005/8/layout/hList6"/>
    <dgm:cxn modelId="{FB2EFBF5-A44D-4035-BBB7-AA6A549FDE6C}" srcId="{E807B910-6D52-4FFF-AF65-861A21BAC94D}" destId="{798245EF-B4EA-4BF4-81B8-414369C3798F}" srcOrd="0" destOrd="0" parTransId="{E2A53A92-3C0A-4EF0-8F41-A86CBD9960EA}" sibTransId="{C28FF49E-B132-4EC4-9D84-1051E8729FA7}"/>
    <dgm:cxn modelId="{0BF5F5F6-A4BF-4829-A2E2-A3E858078BD2}" srcId="{E807B910-6D52-4FFF-AF65-861A21BAC94D}" destId="{59741729-C28C-498C-A222-AAD330A683BE}" srcOrd="2" destOrd="0" parTransId="{D7263F2A-15CF-4BE1-99AA-BCA43121B0FB}" sibTransId="{4E306794-258D-4CAE-9F1B-B11F23690233}"/>
    <dgm:cxn modelId="{CB7E888D-EA14-41A9-B7DD-54CFA1D06BA5}" type="presParOf" srcId="{F36F2297-151D-4CAC-B265-2CDB917BB2D4}" destId="{3B2BD487-147F-4BDB-9F0E-9E47AA79D360}" srcOrd="0" destOrd="0" presId="urn:microsoft.com/office/officeart/2005/8/layout/hList6"/>
    <dgm:cxn modelId="{6A058F1D-1493-4F0B-93D9-F46CF18CFF7A}" type="presParOf" srcId="{F36F2297-151D-4CAC-B265-2CDB917BB2D4}" destId="{A5423B45-3810-485A-BB44-090ACCA67573}" srcOrd="1" destOrd="0" presId="urn:microsoft.com/office/officeart/2005/8/layout/hList6"/>
    <dgm:cxn modelId="{8DF43323-7C04-4DAE-BF6A-B85D043FDA28}" type="presParOf" srcId="{F36F2297-151D-4CAC-B265-2CDB917BB2D4}" destId="{2149B3A7-46CA-4231-AD45-2E131F97FD81}" srcOrd="2" destOrd="0" presId="urn:microsoft.com/office/officeart/2005/8/layout/hList6"/>
    <dgm:cxn modelId="{9DAF1A01-2D90-46B1-879B-ED1605EFE007}" type="presParOf" srcId="{F36F2297-151D-4CAC-B265-2CDB917BB2D4}" destId="{10A953C0-05A5-400E-8E11-BAE15D869111}" srcOrd="3" destOrd="0" presId="urn:microsoft.com/office/officeart/2005/8/layout/hList6"/>
    <dgm:cxn modelId="{22CEAD7E-258B-44DA-A8DA-4EEE2351BE6A}" type="presParOf" srcId="{F36F2297-151D-4CAC-B265-2CDB917BB2D4}" destId="{F3570A83-2C78-47FB-BAE3-256D91BA327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623D41-5C25-4DDA-8058-41F056B5B898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C970C2-5CB6-4650-8B7D-D77F27EC5D25}">
      <dgm:prSet custT="1"/>
      <dgm:spPr/>
      <dgm:t>
        <a:bodyPr/>
        <a:lstStyle/>
        <a:p>
          <a:r>
            <a:rPr lang="en-US" sz="1100"/>
            <a:t>Definición de Bioeconomía según la </a:t>
          </a:r>
          <a:r>
            <a:rPr lang="en-US" sz="1100" b="1" i="1"/>
            <a:t>Estrategia Nacional de Bioeconomía: Costa Rica 2020-2030</a:t>
          </a:r>
          <a:r>
            <a:rPr lang="en-US" sz="1100"/>
            <a:t>.</a:t>
          </a:r>
        </a:p>
      </dgm:t>
    </dgm:pt>
    <dgm:pt modelId="{F82A2FC7-C9E9-4B72-BE90-81855BF809D4}" type="parTrans" cxnId="{7B5C1083-91E7-4086-AFA7-DD1A46EDF770}">
      <dgm:prSet/>
      <dgm:spPr/>
      <dgm:t>
        <a:bodyPr/>
        <a:lstStyle/>
        <a:p>
          <a:endParaRPr lang="en-US" sz="4400"/>
        </a:p>
      </dgm:t>
    </dgm:pt>
    <dgm:pt modelId="{AC10457E-8CBA-4419-88F2-A2B9546824ED}" type="sibTrans" cxnId="{7B5C1083-91E7-4086-AFA7-DD1A46EDF770}">
      <dgm:prSet/>
      <dgm:spPr/>
      <dgm:t>
        <a:bodyPr/>
        <a:lstStyle/>
        <a:p>
          <a:endParaRPr lang="en-US" sz="4400"/>
        </a:p>
      </dgm:t>
    </dgm:pt>
    <dgm:pt modelId="{2F559A1E-DBF5-4A3C-B15E-B270BEAB7CE1}">
      <dgm:prSet custT="1"/>
      <dgm:spPr/>
      <dgm:t>
        <a:bodyPr/>
        <a:lstStyle/>
        <a:p>
          <a:r>
            <a:rPr lang="en-US" sz="1100"/>
            <a:t>Ordenamiento de actividades de la Clasificación Internacional Industrial Uniforme (CIIU), Revisión 4. </a:t>
          </a:r>
        </a:p>
      </dgm:t>
    </dgm:pt>
    <dgm:pt modelId="{718E1F02-F343-4139-BEB3-7CBDDC30F679}" type="parTrans" cxnId="{7214EB8B-7F96-4FFF-9324-2067BF0FED2E}">
      <dgm:prSet/>
      <dgm:spPr/>
      <dgm:t>
        <a:bodyPr/>
        <a:lstStyle/>
        <a:p>
          <a:endParaRPr lang="en-US" sz="4400"/>
        </a:p>
      </dgm:t>
    </dgm:pt>
    <dgm:pt modelId="{D5493397-2F19-41D6-BF28-DA1B8A7869DA}" type="sibTrans" cxnId="{7214EB8B-7F96-4FFF-9324-2067BF0FED2E}">
      <dgm:prSet/>
      <dgm:spPr/>
      <dgm:t>
        <a:bodyPr/>
        <a:lstStyle/>
        <a:p>
          <a:endParaRPr lang="en-US" sz="4400"/>
        </a:p>
      </dgm:t>
    </dgm:pt>
    <dgm:pt modelId="{810FD84F-CA95-4716-8ED4-3FB7E3C87A01}">
      <dgm:prSet custT="1"/>
      <dgm:spPr/>
      <dgm:t>
        <a:bodyPr/>
        <a:lstStyle/>
        <a:p>
          <a:r>
            <a:rPr lang="es-ES" sz="1200"/>
            <a:t>Nomenclatura de Actividades Económicas de Costa Rica (AECR).</a:t>
          </a:r>
          <a:endParaRPr lang="en-US" sz="1200"/>
        </a:p>
      </dgm:t>
    </dgm:pt>
    <dgm:pt modelId="{9D03711B-3600-4421-99E4-A0FF853C93E3}" type="parTrans" cxnId="{2E5A669B-91DB-44A2-A5A3-C45007BBC819}">
      <dgm:prSet/>
      <dgm:spPr/>
      <dgm:t>
        <a:bodyPr/>
        <a:lstStyle/>
        <a:p>
          <a:endParaRPr lang="en-US" sz="4400"/>
        </a:p>
      </dgm:t>
    </dgm:pt>
    <dgm:pt modelId="{D6501FC7-665F-403E-9913-7B52F95D4819}" type="sibTrans" cxnId="{2E5A669B-91DB-44A2-A5A3-C45007BBC819}">
      <dgm:prSet/>
      <dgm:spPr/>
      <dgm:t>
        <a:bodyPr/>
        <a:lstStyle/>
        <a:p>
          <a:endParaRPr lang="en-US" sz="4400"/>
        </a:p>
      </dgm:t>
    </dgm:pt>
    <dgm:pt modelId="{E2998BD7-4CCE-4FA0-B7B4-DC2746F804B4}">
      <dgm:prSet custT="1"/>
      <dgm:spPr/>
      <dgm:t>
        <a:bodyPr/>
        <a:lstStyle/>
        <a:p>
          <a:r>
            <a:rPr lang="es-ES" sz="1200"/>
            <a:t>BA01. Actividades características de la bioeconomía. </a:t>
          </a:r>
          <a:endParaRPr lang="en-US" sz="1200"/>
        </a:p>
      </dgm:t>
    </dgm:pt>
    <dgm:pt modelId="{6E688BCE-5030-4B55-B406-B54C3DF68586}" type="parTrans" cxnId="{94E902A0-0BF5-400F-83A6-06A24B20F829}">
      <dgm:prSet/>
      <dgm:spPr/>
      <dgm:t>
        <a:bodyPr/>
        <a:lstStyle/>
        <a:p>
          <a:endParaRPr lang="en-US" sz="4400"/>
        </a:p>
      </dgm:t>
    </dgm:pt>
    <dgm:pt modelId="{C1492FFA-BEB7-454D-ACC2-F85E4730FA0D}" type="sibTrans" cxnId="{94E902A0-0BF5-400F-83A6-06A24B20F829}">
      <dgm:prSet/>
      <dgm:spPr/>
      <dgm:t>
        <a:bodyPr/>
        <a:lstStyle/>
        <a:p>
          <a:endParaRPr lang="en-US" sz="4400"/>
        </a:p>
      </dgm:t>
    </dgm:pt>
    <dgm:pt modelId="{966994AD-DE28-4EB3-8E7A-0E26DC4FA740}">
      <dgm:prSet custT="1"/>
      <dgm:spPr/>
      <dgm:t>
        <a:bodyPr/>
        <a:lstStyle/>
        <a:p>
          <a:r>
            <a:rPr lang="es-ES" sz="1200"/>
            <a:t>BA02. Actividades características extendidas de la bioeconomía. </a:t>
          </a:r>
          <a:endParaRPr lang="en-US" sz="1200"/>
        </a:p>
      </dgm:t>
    </dgm:pt>
    <dgm:pt modelId="{D3AB248C-D734-4E40-87D5-68EAF116291F}" type="parTrans" cxnId="{CE243EC4-69D1-4938-97C1-A304458B67BA}">
      <dgm:prSet/>
      <dgm:spPr/>
      <dgm:t>
        <a:bodyPr/>
        <a:lstStyle/>
        <a:p>
          <a:endParaRPr lang="en-US" sz="4400"/>
        </a:p>
      </dgm:t>
    </dgm:pt>
    <dgm:pt modelId="{FE79E8DE-23A0-48F1-9F18-F87853330B30}" type="sibTrans" cxnId="{CE243EC4-69D1-4938-97C1-A304458B67BA}">
      <dgm:prSet/>
      <dgm:spPr/>
      <dgm:t>
        <a:bodyPr/>
        <a:lstStyle/>
        <a:p>
          <a:endParaRPr lang="en-US" sz="4400"/>
        </a:p>
      </dgm:t>
    </dgm:pt>
    <dgm:pt modelId="{8050DE10-713B-482B-8AED-2B67FF965750}">
      <dgm:prSet custT="1"/>
      <dgm:spPr/>
      <dgm:t>
        <a:bodyPr/>
        <a:lstStyle/>
        <a:p>
          <a:r>
            <a:rPr lang="es-ES" sz="1200"/>
            <a:t>BA03. Actividades no características de la bioeconomía.</a:t>
          </a:r>
          <a:endParaRPr lang="en-US" sz="1200"/>
        </a:p>
      </dgm:t>
    </dgm:pt>
    <dgm:pt modelId="{4CA47AA1-2653-4DB8-8C05-2B87CD67408C}" type="parTrans" cxnId="{9C2858AC-16CF-42C7-9659-F06F6778014F}">
      <dgm:prSet/>
      <dgm:spPr/>
      <dgm:t>
        <a:bodyPr/>
        <a:lstStyle/>
        <a:p>
          <a:endParaRPr lang="en-US" sz="4400"/>
        </a:p>
      </dgm:t>
    </dgm:pt>
    <dgm:pt modelId="{E6D77A16-299C-46FD-99E3-23377A29E832}" type="sibTrans" cxnId="{9C2858AC-16CF-42C7-9659-F06F6778014F}">
      <dgm:prSet/>
      <dgm:spPr/>
      <dgm:t>
        <a:bodyPr/>
        <a:lstStyle/>
        <a:p>
          <a:endParaRPr lang="en-US" sz="4400"/>
        </a:p>
      </dgm:t>
    </dgm:pt>
    <dgm:pt modelId="{49C2F281-08ED-4521-88D7-BB2249A1CA78}">
      <dgm:prSet custT="1"/>
      <dgm:spPr/>
      <dgm:t>
        <a:bodyPr/>
        <a:lstStyle/>
        <a:p>
          <a:r>
            <a:rPr lang="en-US" sz="1200"/>
            <a:t>Clasificación Central de Productos (CPC), Revisión 2.1.</a:t>
          </a:r>
        </a:p>
      </dgm:t>
    </dgm:pt>
    <dgm:pt modelId="{FC52E4AE-ABD1-4F78-A736-CB7DFA652674}" type="parTrans" cxnId="{36BFBE52-2F02-450D-A7F0-F8415464F011}">
      <dgm:prSet/>
      <dgm:spPr/>
      <dgm:t>
        <a:bodyPr/>
        <a:lstStyle/>
        <a:p>
          <a:endParaRPr lang="en-US" sz="4400"/>
        </a:p>
      </dgm:t>
    </dgm:pt>
    <dgm:pt modelId="{8159F0AB-D308-4C89-8929-68BA51496851}" type="sibTrans" cxnId="{36BFBE52-2F02-450D-A7F0-F8415464F011}">
      <dgm:prSet/>
      <dgm:spPr/>
      <dgm:t>
        <a:bodyPr/>
        <a:lstStyle/>
        <a:p>
          <a:endParaRPr lang="en-US" sz="4400"/>
        </a:p>
      </dgm:t>
    </dgm:pt>
    <dgm:pt modelId="{33AA27B4-613F-4200-92AB-53FE2CE3253D}">
      <dgm:prSet custT="1"/>
      <dgm:spPr/>
      <dgm:t>
        <a:bodyPr/>
        <a:lstStyle/>
        <a:p>
          <a:r>
            <a:rPr lang="es-ES" sz="1200"/>
            <a:t>Nomenclatura de Productos de Costa Rica (NPCR).</a:t>
          </a:r>
          <a:endParaRPr lang="en-US" sz="1200"/>
        </a:p>
      </dgm:t>
    </dgm:pt>
    <dgm:pt modelId="{CA53741C-C3F6-4FF0-BF83-A60464074B4C}" type="parTrans" cxnId="{78D27077-5B3C-42C7-95D2-E1800D6125A1}">
      <dgm:prSet/>
      <dgm:spPr/>
      <dgm:t>
        <a:bodyPr/>
        <a:lstStyle/>
        <a:p>
          <a:endParaRPr lang="en-US" sz="4400"/>
        </a:p>
      </dgm:t>
    </dgm:pt>
    <dgm:pt modelId="{6BA8A5D0-AA1B-4E68-B1F3-F6E0AA29E1E6}" type="sibTrans" cxnId="{78D27077-5B3C-42C7-95D2-E1800D6125A1}">
      <dgm:prSet/>
      <dgm:spPr/>
      <dgm:t>
        <a:bodyPr/>
        <a:lstStyle/>
        <a:p>
          <a:endParaRPr lang="en-US" sz="4400"/>
        </a:p>
      </dgm:t>
    </dgm:pt>
    <dgm:pt modelId="{122DAD0F-D10F-44CC-93A5-DB067BB41C90}">
      <dgm:prSet custT="1"/>
      <dgm:spPr/>
      <dgm:t>
        <a:bodyPr/>
        <a:lstStyle/>
        <a:p>
          <a:r>
            <a:rPr lang="es-ES" sz="1200"/>
            <a:t>BP01. Productos bioeconómicos característicos de la bioeconomía. </a:t>
          </a:r>
          <a:endParaRPr lang="en-US" sz="1200"/>
        </a:p>
      </dgm:t>
    </dgm:pt>
    <dgm:pt modelId="{20E90BE9-7E94-4F75-9688-9A189AC8ABE8}" type="parTrans" cxnId="{8927A5A8-400C-4557-9C11-90FABB36D4E5}">
      <dgm:prSet/>
      <dgm:spPr/>
      <dgm:t>
        <a:bodyPr/>
        <a:lstStyle/>
        <a:p>
          <a:endParaRPr lang="en-US" sz="4400"/>
        </a:p>
      </dgm:t>
    </dgm:pt>
    <dgm:pt modelId="{C4F60369-9350-4247-A9DF-132244553E28}" type="sibTrans" cxnId="{8927A5A8-400C-4557-9C11-90FABB36D4E5}">
      <dgm:prSet/>
      <dgm:spPr/>
      <dgm:t>
        <a:bodyPr/>
        <a:lstStyle/>
        <a:p>
          <a:endParaRPr lang="en-US" sz="4400"/>
        </a:p>
      </dgm:t>
    </dgm:pt>
    <dgm:pt modelId="{63627311-D983-458A-8106-F0627A22B15B}">
      <dgm:prSet custT="1"/>
      <dgm:spPr/>
      <dgm:t>
        <a:bodyPr/>
        <a:lstStyle/>
        <a:p>
          <a:r>
            <a:rPr lang="es-ES" sz="1200"/>
            <a:t>BP02. Productos bioeconómicos característicos extendidos de la bioeconomía. </a:t>
          </a:r>
          <a:endParaRPr lang="en-US" sz="1200"/>
        </a:p>
      </dgm:t>
    </dgm:pt>
    <dgm:pt modelId="{79F59174-E193-4D7F-8C73-4BFF5908B253}" type="parTrans" cxnId="{397D0030-177C-45CC-9F02-6F57E2E38DF1}">
      <dgm:prSet/>
      <dgm:spPr/>
      <dgm:t>
        <a:bodyPr/>
        <a:lstStyle/>
        <a:p>
          <a:endParaRPr lang="en-US" sz="4400"/>
        </a:p>
      </dgm:t>
    </dgm:pt>
    <dgm:pt modelId="{68EA158B-3EAC-441B-8D11-CE64D6DA4DD9}" type="sibTrans" cxnId="{397D0030-177C-45CC-9F02-6F57E2E38DF1}">
      <dgm:prSet/>
      <dgm:spPr/>
      <dgm:t>
        <a:bodyPr/>
        <a:lstStyle/>
        <a:p>
          <a:endParaRPr lang="en-US" sz="4400"/>
        </a:p>
      </dgm:t>
    </dgm:pt>
    <dgm:pt modelId="{2FCE1ECD-5FE5-4FE6-9AC3-8F689865A4BC}">
      <dgm:prSet custT="1"/>
      <dgm:spPr/>
      <dgm:t>
        <a:bodyPr/>
        <a:lstStyle/>
        <a:p>
          <a:r>
            <a:rPr lang="es-ES" sz="1200"/>
            <a:t>BP03. Productos no característicos de la bioeconomía.</a:t>
          </a:r>
          <a:endParaRPr lang="en-US" sz="1200"/>
        </a:p>
      </dgm:t>
    </dgm:pt>
    <dgm:pt modelId="{9B1F1F81-0391-4926-A579-9B43820D2E3F}" type="parTrans" cxnId="{BF416DE3-3512-4077-A615-924BD0DBFF19}">
      <dgm:prSet/>
      <dgm:spPr/>
      <dgm:t>
        <a:bodyPr/>
        <a:lstStyle/>
        <a:p>
          <a:endParaRPr lang="en-US" sz="4400"/>
        </a:p>
      </dgm:t>
    </dgm:pt>
    <dgm:pt modelId="{F23D1E15-379C-4AF7-AB32-ABCF381EF727}" type="sibTrans" cxnId="{BF416DE3-3512-4077-A615-924BD0DBFF19}">
      <dgm:prSet/>
      <dgm:spPr/>
      <dgm:t>
        <a:bodyPr/>
        <a:lstStyle/>
        <a:p>
          <a:endParaRPr lang="en-US" sz="4400"/>
        </a:p>
      </dgm:t>
    </dgm:pt>
    <dgm:pt modelId="{7EF1BC58-A2DB-4674-A70A-FBAB7C99DD0C}" type="pres">
      <dgm:prSet presAssocID="{2E623D41-5C25-4DDA-8058-41F056B5B8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F9E400-6061-4DAB-B9F2-4270F46CA3C4}" type="pres">
      <dgm:prSet presAssocID="{04C970C2-5CB6-4650-8B7D-D77F27EC5D25}" presName="hierRoot1" presStyleCnt="0"/>
      <dgm:spPr/>
    </dgm:pt>
    <dgm:pt modelId="{A9FA2EF2-2AC4-470C-81D8-B36C6E7FAFD4}" type="pres">
      <dgm:prSet presAssocID="{04C970C2-5CB6-4650-8B7D-D77F27EC5D25}" presName="composite" presStyleCnt="0"/>
      <dgm:spPr/>
    </dgm:pt>
    <dgm:pt modelId="{EC0E5ABD-0CBC-4133-82AD-4DABD4CBC5E1}" type="pres">
      <dgm:prSet presAssocID="{04C970C2-5CB6-4650-8B7D-D77F27EC5D25}" presName="background" presStyleLbl="node0" presStyleIdx="0" presStyleCnt="1"/>
      <dgm:spPr/>
    </dgm:pt>
    <dgm:pt modelId="{1792FB2E-AAE2-47AA-B4AC-9D0EABB6EA19}" type="pres">
      <dgm:prSet presAssocID="{04C970C2-5CB6-4650-8B7D-D77F27EC5D25}" presName="text" presStyleLbl="fgAcc0" presStyleIdx="0" presStyleCnt="1">
        <dgm:presLayoutVars>
          <dgm:chPref val="3"/>
        </dgm:presLayoutVars>
      </dgm:prSet>
      <dgm:spPr/>
    </dgm:pt>
    <dgm:pt modelId="{52076C5B-C6BD-4FAF-B769-D4F2BEBBF9C8}" type="pres">
      <dgm:prSet presAssocID="{04C970C2-5CB6-4650-8B7D-D77F27EC5D25}" presName="hierChild2" presStyleCnt="0"/>
      <dgm:spPr/>
    </dgm:pt>
    <dgm:pt modelId="{3EB4910A-A178-4BC2-A7E6-A2952A4B44CE}" type="pres">
      <dgm:prSet presAssocID="{718E1F02-F343-4139-BEB3-7CBDDC30F679}" presName="Name10" presStyleLbl="parChTrans1D2" presStyleIdx="0" presStyleCnt="2"/>
      <dgm:spPr/>
    </dgm:pt>
    <dgm:pt modelId="{0F2B9D18-3A9C-4874-873B-F542900CCDE9}" type="pres">
      <dgm:prSet presAssocID="{2F559A1E-DBF5-4A3C-B15E-B270BEAB7CE1}" presName="hierRoot2" presStyleCnt="0"/>
      <dgm:spPr/>
    </dgm:pt>
    <dgm:pt modelId="{03D7BA0B-5AB3-47ED-BB6F-9AE05DE26DE6}" type="pres">
      <dgm:prSet presAssocID="{2F559A1E-DBF5-4A3C-B15E-B270BEAB7CE1}" presName="composite2" presStyleCnt="0"/>
      <dgm:spPr/>
    </dgm:pt>
    <dgm:pt modelId="{274C887C-D8ED-4CDC-A918-6349A67CCDD7}" type="pres">
      <dgm:prSet presAssocID="{2F559A1E-DBF5-4A3C-B15E-B270BEAB7CE1}" presName="background2" presStyleLbl="node2" presStyleIdx="0" presStyleCnt="2"/>
      <dgm:spPr/>
    </dgm:pt>
    <dgm:pt modelId="{39B46C47-D848-4C3B-95D3-0CF5C345C327}" type="pres">
      <dgm:prSet presAssocID="{2F559A1E-DBF5-4A3C-B15E-B270BEAB7CE1}" presName="text2" presStyleLbl="fgAcc2" presStyleIdx="0" presStyleCnt="2">
        <dgm:presLayoutVars>
          <dgm:chPref val="3"/>
        </dgm:presLayoutVars>
      </dgm:prSet>
      <dgm:spPr/>
    </dgm:pt>
    <dgm:pt modelId="{58D09469-030E-4B2B-8F96-D81CAA7EED77}" type="pres">
      <dgm:prSet presAssocID="{2F559A1E-DBF5-4A3C-B15E-B270BEAB7CE1}" presName="hierChild3" presStyleCnt="0"/>
      <dgm:spPr/>
    </dgm:pt>
    <dgm:pt modelId="{DB79420E-68D8-425E-B0B2-0AE6AD2B598C}" type="pres">
      <dgm:prSet presAssocID="{9D03711B-3600-4421-99E4-A0FF853C93E3}" presName="Name17" presStyleLbl="parChTrans1D3" presStyleIdx="0" presStyleCnt="2"/>
      <dgm:spPr/>
    </dgm:pt>
    <dgm:pt modelId="{948EF776-4475-4B86-AB29-2596520F61AC}" type="pres">
      <dgm:prSet presAssocID="{810FD84F-CA95-4716-8ED4-3FB7E3C87A01}" presName="hierRoot3" presStyleCnt="0"/>
      <dgm:spPr/>
    </dgm:pt>
    <dgm:pt modelId="{23348388-EE4F-4823-9D58-D3DBBBE6DC42}" type="pres">
      <dgm:prSet presAssocID="{810FD84F-CA95-4716-8ED4-3FB7E3C87A01}" presName="composite3" presStyleCnt="0"/>
      <dgm:spPr/>
    </dgm:pt>
    <dgm:pt modelId="{E72411F2-B6E2-4D52-86E9-B847CF721241}" type="pres">
      <dgm:prSet presAssocID="{810FD84F-CA95-4716-8ED4-3FB7E3C87A01}" presName="background3" presStyleLbl="node3" presStyleIdx="0" presStyleCnt="2"/>
      <dgm:spPr/>
    </dgm:pt>
    <dgm:pt modelId="{A8E2D21A-B080-43AB-9D1C-E2B349F3F0A0}" type="pres">
      <dgm:prSet presAssocID="{810FD84F-CA95-4716-8ED4-3FB7E3C87A01}" presName="text3" presStyleLbl="fgAcc3" presStyleIdx="0" presStyleCnt="2">
        <dgm:presLayoutVars>
          <dgm:chPref val="3"/>
        </dgm:presLayoutVars>
      </dgm:prSet>
      <dgm:spPr/>
    </dgm:pt>
    <dgm:pt modelId="{CD7A2A77-D822-4213-A7BC-48A9D14E62F7}" type="pres">
      <dgm:prSet presAssocID="{810FD84F-CA95-4716-8ED4-3FB7E3C87A01}" presName="hierChild4" presStyleCnt="0"/>
      <dgm:spPr/>
    </dgm:pt>
    <dgm:pt modelId="{6D3A7F03-EA30-4A78-A9EA-52B1853B199B}" type="pres">
      <dgm:prSet presAssocID="{6E688BCE-5030-4B55-B406-B54C3DF68586}" presName="Name23" presStyleLbl="parChTrans1D4" presStyleIdx="0" presStyleCnt="6"/>
      <dgm:spPr/>
    </dgm:pt>
    <dgm:pt modelId="{196C2941-EDB2-4687-B314-521BF6EDABE1}" type="pres">
      <dgm:prSet presAssocID="{E2998BD7-4CCE-4FA0-B7B4-DC2746F804B4}" presName="hierRoot4" presStyleCnt="0"/>
      <dgm:spPr/>
    </dgm:pt>
    <dgm:pt modelId="{49D82D0D-1A36-4278-9B54-0967E1D44E93}" type="pres">
      <dgm:prSet presAssocID="{E2998BD7-4CCE-4FA0-B7B4-DC2746F804B4}" presName="composite4" presStyleCnt="0"/>
      <dgm:spPr/>
    </dgm:pt>
    <dgm:pt modelId="{49BD100D-07FD-43D7-BAD8-A3DBF55480E5}" type="pres">
      <dgm:prSet presAssocID="{E2998BD7-4CCE-4FA0-B7B4-DC2746F804B4}" presName="background4" presStyleLbl="node4" presStyleIdx="0" presStyleCnt="6"/>
      <dgm:spPr/>
    </dgm:pt>
    <dgm:pt modelId="{783EC13F-F9AE-407F-AC19-DF96256BE304}" type="pres">
      <dgm:prSet presAssocID="{E2998BD7-4CCE-4FA0-B7B4-DC2746F804B4}" presName="text4" presStyleLbl="fgAcc4" presStyleIdx="0" presStyleCnt="6">
        <dgm:presLayoutVars>
          <dgm:chPref val="3"/>
        </dgm:presLayoutVars>
      </dgm:prSet>
      <dgm:spPr/>
    </dgm:pt>
    <dgm:pt modelId="{42C48FFA-7F94-4659-9E26-448D1EE7CC74}" type="pres">
      <dgm:prSet presAssocID="{E2998BD7-4CCE-4FA0-B7B4-DC2746F804B4}" presName="hierChild5" presStyleCnt="0"/>
      <dgm:spPr/>
    </dgm:pt>
    <dgm:pt modelId="{B1E3110E-A8DA-4F2E-A8D5-B69D466B4EAB}" type="pres">
      <dgm:prSet presAssocID="{D3AB248C-D734-4E40-87D5-68EAF116291F}" presName="Name23" presStyleLbl="parChTrans1D4" presStyleIdx="1" presStyleCnt="6"/>
      <dgm:spPr/>
    </dgm:pt>
    <dgm:pt modelId="{7725AB8B-E7E8-4EE6-93D3-DBA23A6C6CC4}" type="pres">
      <dgm:prSet presAssocID="{966994AD-DE28-4EB3-8E7A-0E26DC4FA740}" presName="hierRoot4" presStyleCnt="0"/>
      <dgm:spPr/>
    </dgm:pt>
    <dgm:pt modelId="{13991446-3EEF-4313-8E1A-E771DD6EFCDB}" type="pres">
      <dgm:prSet presAssocID="{966994AD-DE28-4EB3-8E7A-0E26DC4FA740}" presName="composite4" presStyleCnt="0"/>
      <dgm:spPr/>
    </dgm:pt>
    <dgm:pt modelId="{ADAA2970-AFDF-4071-8172-AC15CD327F3E}" type="pres">
      <dgm:prSet presAssocID="{966994AD-DE28-4EB3-8E7A-0E26DC4FA740}" presName="background4" presStyleLbl="node4" presStyleIdx="1" presStyleCnt="6"/>
      <dgm:spPr/>
    </dgm:pt>
    <dgm:pt modelId="{EAFC0616-5EB1-44CB-AD9D-49F176469EAB}" type="pres">
      <dgm:prSet presAssocID="{966994AD-DE28-4EB3-8E7A-0E26DC4FA740}" presName="text4" presStyleLbl="fgAcc4" presStyleIdx="1" presStyleCnt="6">
        <dgm:presLayoutVars>
          <dgm:chPref val="3"/>
        </dgm:presLayoutVars>
      </dgm:prSet>
      <dgm:spPr/>
    </dgm:pt>
    <dgm:pt modelId="{2716C93F-E756-4457-B141-3381F3206895}" type="pres">
      <dgm:prSet presAssocID="{966994AD-DE28-4EB3-8E7A-0E26DC4FA740}" presName="hierChild5" presStyleCnt="0"/>
      <dgm:spPr/>
    </dgm:pt>
    <dgm:pt modelId="{0610FAC3-97E3-4D19-A2D5-6B2DDC5D9512}" type="pres">
      <dgm:prSet presAssocID="{4CA47AA1-2653-4DB8-8C05-2B87CD67408C}" presName="Name23" presStyleLbl="parChTrans1D4" presStyleIdx="2" presStyleCnt="6"/>
      <dgm:spPr/>
    </dgm:pt>
    <dgm:pt modelId="{3729938A-28C0-4972-A244-E2F2DF1C6442}" type="pres">
      <dgm:prSet presAssocID="{8050DE10-713B-482B-8AED-2B67FF965750}" presName="hierRoot4" presStyleCnt="0"/>
      <dgm:spPr/>
    </dgm:pt>
    <dgm:pt modelId="{D348C969-C1DD-4748-869C-26C454DB5821}" type="pres">
      <dgm:prSet presAssocID="{8050DE10-713B-482B-8AED-2B67FF965750}" presName="composite4" presStyleCnt="0"/>
      <dgm:spPr/>
    </dgm:pt>
    <dgm:pt modelId="{E9E1C6E5-DDFB-4EF1-82FD-443D034CFD1D}" type="pres">
      <dgm:prSet presAssocID="{8050DE10-713B-482B-8AED-2B67FF965750}" presName="background4" presStyleLbl="node4" presStyleIdx="2" presStyleCnt="6"/>
      <dgm:spPr/>
    </dgm:pt>
    <dgm:pt modelId="{8D9EEB38-DBD4-492F-A22F-40ED573ED49F}" type="pres">
      <dgm:prSet presAssocID="{8050DE10-713B-482B-8AED-2B67FF965750}" presName="text4" presStyleLbl="fgAcc4" presStyleIdx="2" presStyleCnt="6">
        <dgm:presLayoutVars>
          <dgm:chPref val="3"/>
        </dgm:presLayoutVars>
      </dgm:prSet>
      <dgm:spPr/>
    </dgm:pt>
    <dgm:pt modelId="{BE41EBA3-C285-467B-BF69-77251BCF797B}" type="pres">
      <dgm:prSet presAssocID="{8050DE10-713B-482B-8AED-2B67FF965750}" presName="hierChild5" presStyleCnt="0"/>
      <dgm:spPr/>
    </dgm:pt>
    <dgm:pt modelId="{36F07C4F-E6EE-4796-A91E-663CD2295D49}" type="pres">
      <dgm:prSet presAssocID="{FC52E4AE-ABD1-4F78-A736-CB7DFA652674}" presName="Name10" presStyleLbl="parChTrans1D2" presStyleIdx="1" presStyleCnt="2"/>
      <dgm:spPr/>
    </dgm:pt>
    <dgm:pt modelId="{0A75DA48-26FE-42B7-8CD8-083F07448283}" type="pres">
      <dgm:prSet presAssocID="{49C2F281-08ED-4521-88D7-BB2249A1CA78}" presName="hierRoot2" presStyleCnt="0"/>
      <dgm:spPr/>
    </dgm:pt>
    <dgm:pt modelId="{01BFCDE5-F688-4834-96BF-EC7A00BA7858}" type="pres">
      <dgm:prSet presAssocID="{49C2F281-08ED-4521-88D7-BB2249A1CA78}" presName="composite2" presStyleCnt="0"/>
      <dgm:spPr/>
    </dgm:pt>
    <dgm:pt modelId="{18AA669C-33E9-4B23-8953-F4B5CFD1773D}" type="pres">
      <dgm:prSet presAssocID="{49C2F281-08ED-4521-88D7-BB2249A1CA78}" presName="background2" presStyleLbl="node2" presStyleIdx="1" presStyleCnt="2"/>
      <dgm:spPr/>
    </dgm:pt>
    <dgm:pt modelId="{0FA655E2-7B99-414B-B351-72652A685B3B}" type="pres">
      <dgm:prSet presAssocID="{49C2F281-08ED-4521-88D7-BB2249A1CA78}" presName="text2" presStyleLbl="fgAcc2" presStyleIdx="1" presStyleCnt="2">
        <dgm:presLayoutVars>
          <dgm:chPref val="3"/>
        </dgm:presLayoutVars>
      </dgm:prSet>
      <dgm:spPr/>
    </dgm:pt>
    <dgm:pt modelId="{28822BB8-8578-41AA-A51E-0918861DA14C}" type="pres">
      <dgm:prSet presAssocID="{49C2F281-08ED-4521-88D7-BB2249A1CA78}" presName="hierChild3" presStyleCnt="0"/>
      <dgm:spPr/>
    </dgm:pt>
    <dgm:pt modelId="{A84363D0-B456-4736-A97C-A1B79A725C67}" type="pres">
      <dgm:prSet presAssocID="{CA53741C-C3F6-4FF0-BF83-A60464074B4C}" presName="Name17" presStyleLbl="parChTrans1D3" presStyleIdx="1" presStyleCnt="2"/>
      <dgm:spPr/>
    </dgm:pt>
    <dgm:pt modelId="{E15B8F1A-0AC5-43C2-96F3-52CA42719650}" type="pres">
      <dgm:prSet presAssocID="{33AA27B4-613F-4200-92AB-53FE2CE3253D}" presName="hierRoot3" presStyleCnt="0"/>
      <dgm:spPr/>
    </dgm:pt>
    <dgm:pt modelId="{FF899834-4F97-4BEC-8B55-0841533133BE}" type="pres">
      <dgm:prSet presAssocID="{33AA27B4-613F-4200-92AB-53FE2CE3253D}" presName="composite3" presStyleCnt="0"/>
      <dgm:spPr/>
    </dgm:pt>
    <dgm:pt modelId="{63A0E29C-4F1A-4305-9A2E-65FCFB25C0B3}" type="pres">
      <dgm:prSet presAssocID="{33AA27B4-613F-4200-92AB-53FE2CE3253D}" presName="background3" presStyleLbl="node3" presStyleIdx="1" presStyleCnt="2"/>
      <dgm:spPr/>
    </dgm:pt>
    <dgm:pt modelId="{2E0E10EA-50DB-4097-8B62-1925195A91AE}" type="pres">
      <dgm:prSet presAssocID="{33AA27B4-613F-4200-92AB-53FE2CE3253D}" presName="text3" presStyleLbl="fgAcc3" presStyleIdx="1" presStyleCnt="2">
        <dgm:presLayoutVars>
          <dgm:chPref val="3"/>
        </dgm:presLayoutVars>
      </dgm:prSet>
      <dgm:spPr/>
    </dgm:pt>
    <dgm:pt modelId="{414CCB01-22A9-48B9-AD2E-00457A02BA84}" type="pres">
      <dgm:prSet presAssocID="{33AA27B4-613F-4200-92AB-53FE2CE3253D}" presName="hierChild4" presStyleCnt="0"/>
      <dgm:spPr/>
    </dgm:pt>
    <dgm:pt modelId="{AF95D05E-F675-4563-9A23-4B5FE30B4452}" type="pres">
      <dgm:prSet presAssocID="{20E90BE9-7E94-4F75-9688-9A189AC8ABE8}" presName="Name23" presStyleLbl="parChTrans1D4" presStyleIdx="3" presStyleCnt="6"/>
      <dgm:spPr/>
    </dgm:pt>
    <dgm:pt modelId="{91831BCB-1820-404D-8954-28467C85EAFA}" type="pres">
      <dgm:prSet presAssocID="{122DAD0F-D10F-44CC-93A5-DB067BB41C90}" presName="hierRoot4" presStyleCnt="0"/>
      <dgm:spPr/>
    </dgm:pt>
    <dgm:pt modelId="{E1ACB2BC-9B6B-4236-AC2F-9A28D4EBF586}" type="pres">
      <dgm:prSet presAssocID="{122DAD0F-D10F-44CC-93A5-DB067BB41C90}" presName="composite4" presStyleCnt="0"/>
      <dgm:spPr/>
    </dgm:pt>
    <dgm:pt modelId="{F97E2761-BC0F-4C4E-9B3E-0836FD633919}" type="pres">
      <dgm:prSet presAssocID="{122DAD0F-D10F-44CC-93A5-DB067BB41C90}" presName="background4" presStyleLbl="node4" presStyleIdx="3" presStyleCnt="6"/>
      <dgm:spPr/>
    </dgm:pt>
    <dgm:pt modelId="{0CECFBD1-036C-41DA-BB18-64F46EF92F1C}" type="pres">
      <dgm:prSet presAssocID="{122DAD0F-D10F-44CC-93A5-DB067BB41C90}" presName="text4" presStyleLbl="fgAcc4" presStyleIdx="3" presStyleCnt="6">
        <dgm:presLayoutVars>
          <dgm:chPref val="3"/>
        </dgm:presLayoutVars>
      </dgm:prSet>
      <dgm:spPr/>
    </dgm:pt>
    <dgm:pt modelId="{72C18F3E-3BAA-463E-ABC7-6DCB51F5C4FE}" type="pres">
      <dgm:prSet presAssocID="{122DAD0F-D10F-44CC-93A5-DB067BB41C90}" presName="hierChild5" presStyleCnt="0"/>
      <dgm:spPr/>
    </dgm:pt>
    <dgm:pt modelId="{EB5F06F1-8329-4CB8-ABEF-6B266A909D20}" type="pres">
      <dgm:prSet presAssocID="{79F59174-E193-4D7F-8C73-4BFF5908B253}" presName="Name23" presStyleLbl="parChTrans1D4" presStyleIdx="4" presStyleCnt="6"/>
      <dgm:spPr/>
    </dgm:pt>
    <dgm:pt modelId="{2D0C1BCE-F614-4FD1-B56A-099AC7D5772B}" type="pres">
      <dgm:prSet presAssocID="{63627311-D983-458A-8106-F0627A22B15B}" presName="hierRoot4" presStyleCnt="0"/>
      <dgm:spPr/>
    </dgm:pt>
    <dgm:pt modelId="{0DEFB2A6-E537-4FDA-88A4-640E69E3120F}" type="pres">
      <dgm:prSet presAssocID="{63627311-D983-458A-8106-F0627A22B15B}" presName="composite4" presStyleCnt="0"/>
      <dgm:spPr/>
    </dgm:pt>
    <dgm:pt modelId="{6A7D0F46-325A-4346-B1D6-B1A079822449}" type="pres">
      <dgm:prSet presAssocID="{63627311-D983-458A-8106-F0627A22B15B}" presName="background4" presStyleLbl="node4" presStyleIdx="4" presStyleCnt="6"/>
      <dgm:spPr/>
    </dgm:pt>
    <dgm:pt modelId="{BDB6B73B-36D3-4732-ACB8-5D69D482D14F}" type="pres">
      <dgm:prSet presAssocID="{63627311-D983-458A-8106-F0627A22B15B}" presName="text4" presStyleLbl="fgAcc4" presStyleIdx="4" presStyleCnt="6">
        <dgm:presLayoutVars>
          <dgm:chPref val="3"/>
        </dgm:presLayoutVars>
      </dgm:prSet>
      <dgm:spPr/>
    </dgm:pt>
    <dgm:pt modelId="{469E9538-BA5D-4756-934F-AB90C6B6B6A6}" type="pres">
      <dgm:prSet presAssocID="{63627311-D983-458A-8106-F0627A22B15B}" presName="hierChild5" presStyleCnt="0"/>
      <dgm:spPr/>
    </dgm:pt>
    <dgm:pt modelId="{8F1E0573-6CDC-4B9C-A0E6-5EE0D21C0781}" type="pres">
      <dgm:prSet presAssocID="{9B1F1F81-0391-4926-A579-9B43820D2E3F}" presName="Name23" presStyleLbl="parChTrans1D4" presStyleIdx="5" presStyleCnt="6"/>
      <dgm:spPr/>
    </dgm:pt>
    <dgm:pt modelId="{DAC00EAD-F0CB-453D-AA1A-DCDCB7DEC94D}" type="pres">
      <dgm:prSet presAssocID="{2FCE1ECD-5FE5-4FE6-9AC3-8F689865A4BC}" presName="hierRoot4" presStyleCnt="0"/>
      <dgm:spPr/>
    </dgm:pt>
    <dgm:pt modelId="{661FC67E-432D-44CD-B7F7-F730F3977B19}" type="pres">
      <dgm:prSet presAssocID="{2FCE1ECD-5FE5-4FE6-9AC3-8F689865A4BC}" presName="composite4" presStyleCnt="0"/>
      <dgm:spPr/>
    </dgm:pt>
    <dgm:pt modelId="{5C30D905-9736-471E-8F1C-8708F7F26780}" type="pres">
      <dgm:prSet presAssocID="{2FCE1ECD-5FE5-4FE6-9AC3-8F689865A4BC}" presName="background4" presStyleLbl="node4" presStyleIdx="5" presStyleCnt="6"/>
      <dgm:spPr/>
    </dgm:pt>
    <dgm:pt modelId="{798F5CFD-D00A-429D-A65D-8B6C53114DEF}" type="pres">
      <dgm:prSet presAssocID="{2FCE1ECD-5FE5-4FE6-9AC3-8F689865A4BC}" presName="text4" presStyleLbl="fgAcc4" presStyleIdx="5" presStyleCnt="6">
        <dgm:presLayoutVars>
          <dgm:chPref val="3"/>
        </dgm:presLayoutVars>
      </dgm:prSet>
      <dgm:spPr/>
    </dgm:pt>
    <dgm:pt modelId="{599A885E-0A95-4584-AF81-B38919F2EB5A}" type="pres">
      <dgm:prSet presAssocID="{2FCE1ECD-5FE5-4FE6-9AC3-8F689865A4BC}" presName="hierChild5" presStyleCnt="0"/>
      <dgm:spPr/>
    </dgm:pt>
  </dgm:ptLst>
  <dgm:cxnLst>
    <dgm:cxn modelId="{23CF9916-277A-4C75-868C-204E4318BB5F}" type="presOf" srcId="{63627311-D983-458A-8106-F0627A22B15B}" destId="{BDB6B73B-36D3-4732-ACB8-5D69D482D14F}" srcOrd="0" destOrd="0" presId="urn:microsoft.com/office/officeart/2005/8/layout/hierarchy1"/>
    <dgm:cxn modelId="{14555920-F5A8-4823-9355-25E593EB26BA}" type="presOf" srcId="{2FCE1ECD-5FE5-4FE6-9AC3-8F689865A4BC}" destId="{798F5CFD-D00A-429D-A65D-8B6C53114DEF}" srcOrd="0" destOrd="0" presId="urn:microsoft.com/office/officeart/2005/8/layout/hierarchy1"/>
    <dgm:cxn modelId="{397D0030-177C-45CC-9F02-6F57E2E38DF1}" srcId="{33AA27B4-613F-4200-92AB-53FE2CE3253D}" destId="{63627311-D983-458A-8106-F0627A22B15B}" srcOrd="1" destOrd="0" parTransId="{79F59174-E193-4D7F-8C73-4BFF5908B253}" sibTransId="{68EA158B-3EAC-441B-8D11-CE64D6DA4DD9}"/>
    <dgm:cxn modelId="{C1C53F30-706D-4F39-87A8-7D789D7B36C4}" type="presOf" srcId="{122DAD0F-D10F-44CC-93A5-DB067BB41C90}" destId="{0CECFBD1-036C-41DA-BB18-64F46EF92F1C}" srcOrd="0" destOrd="0" presId="urn:microsoft.com/office/officeart/2005/8/layout/hierarchy1"/>
    <dgm:cxn modelId="{041C0D67-1E75-4655-96EE-86C4FCDBF2B5}" type="presOf" srcId="{04C970C2-5CB6-4650-8B7D-D77F27EC5D25}" destId="{1792FB2E-AAE2-47AA-B4AC-9D0EABB6EA19}" srcOrd="0" destOrd="0" presId="urn:microsoft.com/office/officeart/2005/8/layout/hierarchy1"/>
    <dgm:cxn modelId="{E68CA847-FB00-4761-8157-C031DD64C13B}" type="presOf" srcId="{718E1F02-F343-4139-BEB3-7CBDDC30F679}" destId="{3EB4910A-A178-4BC2-A7E6-A2952A4B44CE}" srcOrd="0" destOrd="0" presId="urn:microsoft.com/office/officeart/2005/8/layout/hierarchy1"/>
    <dgm:cxn modelId="{074D3D6D-0B04-4733-A784-B39B650020B0}" type="presOf" srcId="{4CA47AA1-2653-4DB8-8C05-2B87CD67408C}" destId="{0610FAC3-97E3-4D19-A2D5-6B2DDC5D9512}" srcOrd="0" destOrd="0" presId="urn:microsoft.com/office/officeart/2005/8/layout/hierarchy1"/>
    <dgm:cxn modelId="{F39B1B51-94BC-42BB-8B73-D130AE3384AD}" type="presOf" srcId="{6E688BCE-5030-4B55-B406-B54C3DF68586}" destId="{6D3A7F03-EA30-4A78-A9EA-52B1853B199B}" srcOrd="0" destOrd="0" presId="urn:microsoft.com/office/officeart/2005/8/layout/hierarchy1"/>
    <dgm:cxn modelId="{36BFBE52-2F02-450D-A7F0-F8415464F011}" srcId="{04C970C2-5CB6-4650-8B7D-D77F27EC5D25}" destId="{49C2F281-08ED-4521-88D7-BB2249A1CA78}" srcOrd="1" destOrd="0" parTransId="{FC52E4AE-ABD1-4F78-A736-CB7DFA652674}" sibTransId="{8159F0AB-D308-4C89-8929-68BA51496851}"/>
    <dgm:cxn modelId="{78D27077-5B3C-42C7-95D2-E1800D6125A1}" srcId="{49C2F281-08ED-4521-88D7-BB2249A1CA78}" destId="{33AA27B4-613F-4200-92AB-53FE2CE3253D}" srcOrd="0" destOrd="0" parTransId="{CA53741C-C3F6-4FF0-BF83-A60464074B4C}" sibTransId="{6BA8A5D0-AA1B-4E68-B1F3-F6E0AA29E1E6}"/>
    <dgm:cxn modelId="{7B5C1083-91E7-4086-AFA7-DD1A46EDF770}" srcId="{2E623D41-5C25-4DDA-8058-41F056B5B898}" destId="{04C970C2-5CB6-4650-8B7D-D77F27EC5D25}" srcOrd="0" destOrd="0" parTransId="{F82A2FC7-C9E9-4B72-BE90-81855BF809D4}" sibTransId="{AC10457E-8CBA-4419-88F2-A2B9546824ED}"/>
    <dgm:cxn modelId="{992B3788-ABA7-4BED-BE40-0DA8FD18E5E2}" type="presOf" srcId="{810FD84F-CA95-4716-8ED4-3FB7E3C87A01}" destId="{A8E2D21A-B080-43AB-9D1C-E2B349F3F0A0}" srcOrd="0" destOrd="0" presId="urn:microsoft.com/office/officeart/2005/8/layout/hierarchy1"/>
    <dgm:cxn modelId="{96516689-4557-4991-A613-963E47C387B6}" type="presOf" srcId="{9D03711B-3600-4421-99E4-A0FF853C93E3}" destId="{DB79420E-68D8-425E-B0B2-0AE6AD2B598C}" srcOrd="0" destOrd="0" presId="urn:microsoft.com/office/officeart/2005/8/layout/hierarchy1"/>
    <dgm:cxn modelId="{7214EB8B-7F96-4FFF-9324-2067BF0FED2E}" srcId="{04C970C2-5CB6-4650-8B7D-D77F27EC5D25}" destId="{2F559A1E-DBF5-4A3C-B15E-B270BEAB7CE1}" srcOrd="0" destOrd="0" parTransId="{718E1F02-F343-4139-BEB3-7CBDDC30F679}" sibTransId="{D5493397-2F19-41D6-BF28-DA1B8A7869DA}"/>
    <dgm:cxn modelId="{01622998-3BA5-4DA9-83E9-186E6C4E440C}" type="presOf" srcId="{9B1F1F81-0391-4926-A579-9B43820D2E3F}" destId="{8F1E0573-6CDC-4B9C-A0E6-5EE0D21C0781}" srcOrd="0" destOrd="0" presId="urn:microsoft.com/office/officeart/2005/8/layout/hierarchy1"/>
    <dgm:cxn modelId="{2E5A669B-91DB-44A2-A5A3-C45007BBC819}" srcId="{2F559A1E-DBF5-4A3C-B15E-B270BEAB7CE1}" destId="{810FD84F-CA95-4716-8ED4-3FB7E3C87A01}" srcOrd="0" destOrd="0" parTransId="{9D03711B-3600-4421-99E4-A0FF853C93E3}" sibTransId="{D6501FC7-665F-403E-9913-7B52F95D4819}"/>
    <dgm:cxn modelId="{B9B8FC9B-3E0C-4FDF-A5F3-0658E70AA8BF}" type="presOf" srcId="{E2998BD7-4CCE-4FA0-B7B4-DC2746F804B4}" destId="{783EC13F-F9AE-407F-AC19-DF96256BE304}" srcOrd="0" destOrd="0" presId="urn:microsoft.com/office/officeart/2005/8/layout/hierarchy1"/>
    <dgm:cxn modelId="{94E902A0-0BF5-400F-83A6-06A24B20F829}" srcId="{810FD84F-CA95-4716-8ED4-3FB7E3C87A01}" destId="{E2998BD7-4CCE-4FA0-B7B4-DC2746F804B4}" srcOrd="0" destOrd="0" parTransId="{6E688BCE-5030-4B55-B406-B54C3DF68586}" sibTransId="{C1492FFA-BEB7-454D-ACC2-F85E4730FA0D}"/>
    <dgm:cxn modelId="{0E305EA5-92B6-4194-8464-F5B8ECFA831E}" type="presOf" srcId="{8050DE10-713B-482B-8AED-2B67FF965750}" destId="{8D9EEB38-DBD4-492F-A22F-40ED573ED49F}" srcOrd="0" destOrd="0" presId="urn:microsoft.com/office/officeart/2005/8/layout/hierarchy1"/>
    <dgm:cxn modelId="{0981C0A6-4FE1-420C-A41D-0120C29CC998}" type="presOf" srcId="{79F59174-E193-4D7F-8C73-4BFF5908B253}" destId="{EB5F06F1-8329-4CB8-ABEF-6B266A909D20}" srcOrd="0" destOrd="0" presId="urn:microsoft.com/office/officeart/2005/8/layout/hierarchy1"/>
    <dgm:cxn modelId="{8927A5A8-400C-4557-9C11-90FABB36D4E5}" srcId="{33AA27B4-613F-4200-92AB-53FE2CE3253D}" destId="{122DAD0F-D10F-44CC-93A5-DB067BB41C90}" srcOrd="0" destOrd="0" parTransId="{20E90BE9-7E94-4F75-9688-9A189AC8ABE8}" sibTransId="{C4F60369-9350-4247-A9DF-132244553E28}"/>
    <dgm:cxn modelId="{9C2858AC-16CF-42C7-9659-F06F6778014F}" srcId="{810FD84F-CA95-4716-8ED4-3FB7E3C87A01}" destId="{8050DE10-713B-482B-8AED-2B67FF965750}" srcOrd="2" destOrd="0" parTransId="{4CA47AA1-2653-4DB8-8C05-2B87CD67408C}" sibTransId="{E6D77A16-299C-46FD-99E3-23377A29E832}"/>
    <dgm:cxn modelId="{D43974AE-A532-469D-A14D-9125F2359299}" type="presOf" srcId="{FC52E4AE-ABD1-4F78-A736-CB7DFA652674}" destId="{36F07C4F-E6EE-4796-A91E-663CD2295D49}" srcOrd="0" destOrd="0" presId="urn:microsoft.com/office/officeart/2005/8/layout/hierarchy1"/>
    <dgm:cxn modelId="{B244A6B0-1F43-4310-8830-E10B8D5FF3B6}" type="presOf" srcId="{D3AB248C-D734-4E40-87D5-68EAF116291F}" destId="{B1E3110E-A8DA-4F2E-A8D5-B69D466B4EAB}" srcOrd="0" destOrd="0" presId="urn:microsoft.com/office/officeart/2005/8/layout/hierarchy1"/>
    <dgm:cxn modelId="{040EC2BE-6115-4319-AA9C-9BBF3C0258D1}" type="presOf" srcId="{49C2F281-08ED-4521-88D7-BB2249A1CA78}" destId="{0FA655E2-7B99-414B-B351-72652A685B3B}" srcOrd="0" destOrd="0" presId="urn:microsoft.com/office/officeart/2005/8/layout/hierarchy1"/>
    <dgm:cxn modelId="{CE243EC4-69D1-4938-97C1-A304458B67BA}" srcId="{810FD84F-CA95-4716-8ED4-3FB7E3C87A01}" destId="{966994AD-DE28-4EB3-8E7A-0E26DC4FA740}" srcOrd="1" destOrd="0" parTransId="{D3AB248C-D734-4E40-87D5-68EAF116291F}" sibTransId="{FE79E8DE-23A0-48F1-9F18-F87853330B30}"/>
    <dgm:cxn modelId="{E0F3CBC4-B78E-4A33-B1CC-EED42C9E767A}" type="presOf" srcId="{33AA27B4-613F-4200-92AB-53FE2CE3253D}" destId="{2E0E10EA-50DB-4097-8B62-1925195A91AE}" srcOrd="0" destOrd="0" presId="urn:microsoft.com/office/officeart/2005/8/layout/hierarchy1"/>
    <dgm:cxn modelId="{E09545C8-4582-4FF5-B256-AD2CB9B45429}" type="presOf" srcId="{966994AD-DE28-4EB3-8E7A-0E26DC4FA740}" destId="{EAFC0616-5EB1-44CB-AD9D-49F176469EAB}" srcOrd="0" destOrd="0" presId="urn:microsoft.com/office/officeart/2005/8/layout/hierarchy1"/>
    <dgm:cxn modelId="{8925F1D7-46DB-45E0-AD00-31957200BCFF}" type="presOf" srcId="{CA53741C-C3F6-4FF0-BF83-A60464074B4C}" destId="{A84363D0-B456-4736-A97C-A1B79A725C67}" srcOrd="0" destOrd="0" presId="urn:microsoft.com/office/officeart/2005/8/layout/hierarchy1"/>
    <dgm:cxn modelId="{74CF84E1-9243-4DDD-A6DB-98E2B87CF86C}" type="presOf" srcId="{20E90BE9-7E94-4F75-9688-9A189AC8ABE8}" destId="{AF95D05E-F675-4563-9A23-4B5FE30B4452}" srcOrd="0" destOrd="0" presId="urn:microsoft.com/office/officeart/2005/8/layout/hierarchy1"/>
    <dgm:cxn modelId="{BF416DE3-3512-4077-A615-924BD0DBFF19}" srcId="{33AA27B4-613F-4200-92AB-53FE2CE3253D}" destId="{2FCE1ECD-5FE5-4FE6-9AC3-8F689865A4BC}" srcOrd="2" destOrd="0" parTransId="{9B1F1F81-0391-4926-A579-9B43820D2E3F}" sibTransId="{F23D1E15-379C-4AF7-AB32-ABCF381EF727}"/>
    <dgm:cxn modelId="{971A01E4-A0EB-41FC-A71D-7CE94A023082}" type="presOf" srcId="{2F559A1E-DBF5-4A3C-B15E-B270BEAB7CE1}" destId="{39B46C47-D848-4C3B-95D3-0CF5C345C327}" srcOrd="0" destOrd="0" presId="urn:microsoft.com/office/officeart/2005/8/layout/hierarchy1"/>
    <dgm:cxn modelId="{5B55B9FC-84C8-4B37-9B90-72C709716D22}" type="presOf" srcId="{2E623D41-5C25-4DDA-8058-41F056B5B898}" destId="{7EF1BC58-A2DB-4674-A70A-FBAB7C99DD0C}" srcOrd="0" destOrd="0" presId="urn:microsoft.com/office/officeart/2005/8/layout/hierarchy1"/>
    <dgm:cxn modelId="{98CDB114-5867-4AFD-BE47-DC60915DEA32}" type="presParOf" srcId="{7EF1BC58-A2DB-4674-A70A-FBAB7C99DD0C}" destId="{B6F9E400-6061-4DAB-B9F2-4270F46CA3C4}" srcOrd="0" destOrd="0" presId="urn:microsoft.com/office/officeart/2005/8/layout/hierarchy1"/>
    <dgm:cxn modelId="{E72E679B-C74B-4682-90D9-2C76FD98286C}" type="presParOf" srcId="{B6F9E400-6061-4DAB-B9F2-4270F46CA3C4}" destId="{A9FA2EF2-2AC4-470C-81D8-B36C6E7FAFD4}" srcOrd="0" destOrd="0" presId="urn:microsoft.com/office/officeart/2005/8/layout/hierarchy1"/>
    <dgm:cxn modelId="{2C2BA123-1110-4DE8-9873-D8887D704244}" type="presParOf" srcId="{A9FA2EF2-2AC4-470C-81D8-B36C6E7FAFD4}" destId="{EC0E5ABD-0CBC-4133-82AD-4DABD4CBC5E1}" srcOrd="0" destOrd="0" presId="urn:microsoft.com/office/officeart/2005/8/layout/hierarchy1"/>
    <dgm:cxn modelId="{FABF639C-290B-4997-9CF6-77F3A97C3A5C}" type="presParOf" srcId="{A9FA2EF2-2AC4-470C-81D8-B36C6E7FAFD4}" destId="{1792FB2E-AAE2-47AA-B4AC-9D0EABB6EA19}" srcOrd="1" destOrd="0" presId="urn:microsoft.com/office/officeart/2005/8/layout/hierarchy1"/>
    <dgm:cxn modelId="{72DAFEDA-1C76-40F1-950E-65876CAE97BE}" type="presParOf" srcId="{B6F9E400-6061-4DAB-B9F2-4270F46CA3C4}" destId="{52076C5B-C6BD-4FAF-B769-D4F2BEBBF9C8}" srcOrd="1" destOrd="0" presId="urn:microsoft.com/office/officeart/2005/8/layout/hierarchy1"/>
    <dgm:cxn modelId="{CAA674BC-1950-4A5C-BE59-6CDF47615196}" type="presParOf" srcId="{52076C5B-C6BD-4FAF-B769-D4F2BEBBF9C8}" destId="{3EB4910A-A178-4BC2-A7E6-A2952A4B44CE}" srcOrd="0" destOrd="0" presId="urn:microsoft.com/office/officeart/2005/8/layout/hierarchy1"/>
    <dgm:cxn modelId="{6FB6B015-D345-47F9-A063-0F829BED3F45}" type="presParOf" srcId="{52076C5B-C6BD-4FAF-B769-D4F2BEBBF9C8}" destId="{0F2B9D18-3A9C-4874-873B-F542900CCDE9}" srcOrd="1" destOrd="0" presId="urn:microsoft.com/office/officeart/2005/8/layout/hierarchy1"/>
    <dgm:cxn modelId="{802AB64B-33E9-4EBD-8ACF-25AA8727070C}" type="presParOf" srcId="{0F2B9D18-3A9C-4874-873B-F542900CCDE9}" destId="{03D7BA0B-5AB3-47ED-BB6F-9AE05DE26DE6}" srcOrd="0" destOrd="0" presId="urn:microsoft.com/office/officeart/2005/8/layout/hierarchy1"/>
    <dgm:cxn modelId="{091DDE6B-A9BF-4F0F-8C48-5724AE83E935}" type="presParOf" srcId="{03D7BA0B-5AB3-47ED-BB6F-9AE05DE26DE6}" destId="{274C887C-D8ED-4CDC-A918-6349A67CCDD7}" srcOrd="0" destOrd="0" presId="urn:microsoft.com/office/officeart/2005/8/layout/hierarchy1"/>
    <dgm:cxn modelId="{060C7155-BCF9-426A-BD3A-7BA12FBC4C20}" type="presParOf" srcId="{03D7BA0B-5AB3-47ED-BB6F-9AE05DE26DE6}" destId="{39B46C47-D848-4C3B-95D3-0CF5C345C327}" srcOrd="1" destOrd="0" presId="urn:microsoft.com/office/officeart/2005/8/layout/hierarchy1"/>
    <dgm:cxn modelId="{B02696EC-10F6-4CE3-BBAF-33AF637E5FC7}" type="presParOf" srcId="{0F2B9D18-3A9C-4874-873B-F542900CCDE9}" destId="{58D09469-030E-4B2B-8F96-D81CAA7EED77}" srcOrd="1" destOrd="0" presId="urn:microsoft.com/office/officeart/2005/8/layout/hierarchy1"/>
    <dgm:cxn modelId="{BA95CED1-5292-45CA-8DB9-66033C17165E}" type="presParOf" srcId="{58D09469-030E-4B2B-8F96-D81CAA7EED77}" destId="{DB79420E-68D8-425E-B0B2-0AE6AD2B598C}" srcOrd="0" destOrd="0" presId="urn:microsoft.com/office/officeart/2005/8/layout/hierarchy1"/>
    <dgm:cxn modelId="{47EDA340-53D3-421C-9AF3-89FBAD2B59C8}" type="presParOf" srcId="{58D09469-030E-4B2B-8F96-D81CAA7EED77}" destId="{948EF776-4475-4B86-AB29-2596520F61AC}" srcOrd="1" destOrd="0" presId="urn:microsoft.com/office/officeart/2005/8/layout/hierarchy1"/>
    <dgm:cxn modelId="{3EEE2B56-7E43-4029-8B88-D342D982951E}" type="presParOf" srcId="{948EF776-4475-4B86-AB29-2596520F61AC}" destId="{23348388-EE4F-4823-9D58-D3DBBBE6DC42}" srcOrd="0" destOrd="0" presId="urn:microsoft.com/office/officeart/2005/8/layout/hierarchy1"/>
    <dgm:cxn modelId="{77F491C7-C796-4585-B839-17DAFBA400ED}" type="presParOf" srcId="{23348388-EE4F-4823-9D58-D3DBBBE6DC42}" destId="{E72411F2-B6E2-4D52-86E9-B847CF721241}" srcOrd="0" destOrd="0" presId="urn:microsoft.com/office/officeart/2005/8/layout/hierarchy1"/>
    <dgm:cxn modelId="{3C0FC8DD-FB82-47A9-93E0-85324292C0DB}" type="presParOf" srcId="{23348388-EE4F-4823-9D58-D3DBBBE6DC42}" destId="{A8E2D21A-B080-43AB-9D1C-E2B349F3F0A0}" srcOrd="1" destOrd="0" presId="urn:microsoft.com/office/officeart/2005/8/layout/hierarchy1"/>
    <dgm:cxn modelId="{5B96C690-B5E4-45E1-87E8-96B56D669B2D}" type="presParOf" srcId="{948EF776-4475-4B86-AB29-2596520F61AC}" destId="{CD7A2A77-D822-4213-A7BC-48A9D14E62F7}" srcOrd="1" destOrd="0" presId="urn:microsoft.com/office/officeart/2005/8/layout/hierarchy1"/>
    <dgm:cxn modelId="{8F372D79-7037-4E6F-911C-BE28E4FF5651}" type="presParOf" srcId="{CD7A2A77-D822-4213-A7BC-48A9D14E62F7}" destId="{6D3A7F03-EA30-4A78-A9EA-52B1853B199B}" srcOrd="0" destOrd="0" presId="urn:microsoft.com/office/officeart/2005/8/layout/hierarchy1"/>
    <dgm:cxn modelId="{AA4DD83F-0629-4152-A7A7-F9033E190C0D}" type="presParOf" srcId="{CD7A2A77-D822-4213-A7BC-48A9D14E62F7}" destId="{196C2941-EDB2-4687-B314-521BF6EDABE1}" srcOrd="1" destOrd="0" presId="urn:microsoft.com/office/officeart/2005/8/layout/hierarchy1"/>
    <dgm:cxn modelId="{C2AB1375-267C-4100-BA18-BFF244AAE822}" type="presParOf" srcId="{196C2941-EDB2-4687-B314-521BF6EDABE1}" destId="{49D82D0D-1A36-4278-9B54-0967E1D44E93}" srcOrd="0" destOrd="0" presId="urn:microsoft.com/office/officeart/2005/8/layout/hierarchy1"/>
    <dgm:cxn modelId="{1C5E4055-8BCF-4DAA-87E8-185F1DD72CD8}" type="presParOf" srcId="{49D82D0D-1A36-4278-9B54-0967E1D44E93}" destId="{49BD100D-07FD-43D7-BAD8-A3DBF55480E5}" srcOrd="0" destOrd="0" presId="urn:microsoft.com/office/officeart/2005/8/layout/hierarchy1"/>
    <dgm:cxn modelId="{B5A0AEFA-5316-410E-B743-DF1549F9A008}" type="presParOf" srcId="{49D82D0D-1A36-4278-9B54-0967E1D44E93}" destId="{783EC13F-F9AE-407F-AC19-DF96256BE304}" srcOrd="1" destOrd="0" presId="urn:microsoft.com/office/officeart/2005/8/layout/hierarchy1"/>
    <dgm:cxn modelId="{1E36430A-6B40-42A0-BAAE-6DA72E5027C8}" type="presParOf" srcId="{196C2941-EDB2-4687-B314-521BF6EDABE1}" destId="{42C48FFA-7F94-4659-9E26-448D1EE7CC74}" srcOrd="1" destOrd="0" presId="urn:microsoft.com/office/officeart/2005/8/layout/hierarchy1"/>
    <dgm:cxn modelId="{55CC7443-634A-4DAF-9445-A22DC433753A}" type="presParOf" srcId="{CD7A2A77-D822-4213-A7BC-48A9D14E62F7}" destId="{B1E3110E-A8DA-4F2E-A8D5-B69D466B4EAB}" srcOrd="2" destOrd="0" presId="urn:microsoft.com/office/officeart/2005/8/layout/hierarchy1"/>
    <dgm:cxn modelId="{084132DE-CE38-445B-BE1F-3C53632FA5E2}" type="presParOf" srcId="{CD7A2A77-D822-4213-A7BC-48A9D14E62F7}" destId="{7725AB8B-E7E8-4EE6-93D3-DBA23A6C6CC4}" srcOrd="3" destOrd="0" presId="urn:microsoft.com/office/officeart/2005/8/layout/hierarchy1"/>
    <dgm:cxn modelId="{938710A0-3B3C-4C32-8626-5C7535F88061}" type="presParOf" srcId="{7725AB8B-E7E8-4EE6-93D3-DBA23A6C6CC4}" destId="{13991446-3EEF-4313-8E1A-E771DD6EFCDB}" srcOrd="0" destOrd="0" presId="urn:microsoft.com/office/officeart/2005/8/layout/hierarchy1"/>
    <dgm:cxn modelId="{3C5EB19B-F29F-4154-A2FB-0D48BE45A5E8}" type="presParOf" srcId="{13991446-3EEF-4313-8E1A-E771DD6EFCDB}" destId="{ADAA2970-AFDF-4071-8172-AC15CD327F3E}" srcOrd="0" destOrd="0" presId="urn:microsoft.com/office/officeart/2005/8/layout/hierarchy1"/>
    <dgm:cxn modelId="{AFF5CFAE-291F-4022-8223-DCEDCA278EAD}" type="presParOf" srcId="{13991446-3EEF-4313-8E1A-E771DD6EFCDB}" destId="{EAFC0616-5EB1-44CB-AD9D-49F176469EAB}" srcOrd="1" destOrd="0" presId="urn:microsoft.com/office/officeart/2005/8/layout/hierarchy1"/>
    <dgm:cxn modelId="{E0458884-0D7B-4431-B241-4381BEA53F73}" type="presParOf" srcId="{7725AB8B-E7E8-4EE6-93D3-DBA23A6C6CC4}" destId="{2716C93F-E756-4457-B141-3381F3206895}" srcOrd="1" destOrd="0" presId="urn:microsoft.com/office/officeart/2005/8/layout/hierarchy1"/>
    <dgm:cxn modelId="{27D15F84-8B55-4A1F-BB1C-FD3A9390C3AE}" type="presParOf" srcId="{CD7A2A77-D822-4213-A7BC-48A9D14E62F7}" destId="{0610FAC3-97E3-4D19-A2D5-6B2DDC5D9512}" srcOrd="4" destOrd="0" presId="urn:microsoft.com/office/officeart/2005/8/layout/hierarchy1"/>
    <dgm:cxn modelId="{96E6B17E-9FB4-458C-813B-706A59FD08F0}" type="presParOf" srcId="{CD7A2A77-D822-4213-A7BC-48A9D14E62F7}" destId="{3729938A-28C0-4972-A244-E2F2DF1C6442}" srcOrd="5" destOrd="0" presId="urn:microsoft.com/office/officeart/2005/8/layout/hierarchy1"/>
    <dgm:cxn modelId="{27064F35-D7FD-4C50-81AD-5A95CD0FEFC7}" type="presParOf" srcId="{3729938A-28C0-4972-A244-E2F2DF1C6442}" destId="{D348C969-C1DD-4748-869C-26C454DB5821}" srcOrd="0" destOrd="0" presId="urn:microsoft.com/office/officeart/2005/8/layout/hierarchy1"/>
    <dgm:cxn modelId="{B2E1F845-27C3-4173-9F7D-623964D588D8}" type="presParOf" srcId="{D348C969-C1DD-4748-869C-26C454DB5821}" destId="{E9E1C6E5-DDFB-4EF1-82FD-443D034CFD1D}" srcOrd="0" destOrd="0" presId="urn:microsoft.com/office/officeart/2005/8/layout/hierarchy1"/>
    <dgm:cxn modelId="{CDF29D1A-F742-43C2-8CA4-DB564C0B08FC}" type="presParOf" srcId="{D348C969-C1DD-4748-869C-26C454DB5821}" destId="{8D9EEB38-DBD4-492F-A22F-40ED573ED49F}" srcOrd="1" destOrd="0" presId="urn:microsoft.com/office/officeart/2005/8/layout/hierarchy1"/>
    <dgm:cxn modelId="{0B4BABAC-BCBA-4CCA-A488-402B631BB58C}" type="presParOf" srcId="{3729938A-28C0-4972-A244-E2F2DF1C6442}" destId="{BE41EBA3-C285-467B-BF69-77251BCF797B}" srcOrd="1" destOrd="0" presId="urn:microsoft.com/office/officeart/2005/8/layout/hierarchy1"/>
    <dgm:cxn modelId="{ED93CB25-1D6F-4C61-9DCD-2BD45CD7468A}" type="presParOf" srcId="{52076C5B-C6BD-4FAF-B769-D4F2BEBBF9C8}" destId="{36F07C4F-E6EE-4796-A91E-663CD2295D49}" srcOrd="2" destOrd="0" presId="urn:microsoft.com/office/officeart/2005/8/layout/hierarchy1"/>
    <dgm:cxn modelId="{70DFF1B3-E7BC-409D-BC81-ADA8B6E9562B}" type="presParOf" srcId="{52076C5B-C6BD-4FAF-B769-D4F2BEBBF9C8}" destId="{0A75DA48-26FE-42B7-8CD8-083F07448283}" srcOrd="3" destOrd="0" presId="urn:microsoft.com/office/officeart/2005/8/layout/hierarchy1"/>
    <dgm:cxn modelId="{257BBE80-FC3D-44C9-ADCA-20E455F9BF14}" type="presParOf" srcId="{0A75DA48-26FE-42B7-8CD8-083F07448283}" destId="{01BFCDE5-F688-4834-96BF-EC7A00BA7858}" srcOrd="0" destOrd="0" presId="urn:microsoft.com/office/officeart/2005/8/layout/hierarchy1"/>
    <dgm:cxn modelId="{02541E91-F1B3-4134-9500-E5638663948C}" type="presParOf" srcId="{01BFCDE5-F688-4834-96BF-EC7A00BA7858}" destId="{18AA669C-33E9-4B23-8953-F4B5CFD1773D}" srcOrd="0" destOrd="0" presId="urn:microsoft.com/office/officeart/2005/8/layout/hierarchy1"/>
    <dgm:cxn modelId="{2E65BF96-01A3-454B-98A1-EADC8160BAEF}" type="presParOf" srcId="{01BFCDE5-F688-4834-96BF-EC7A00BA7858}" destId="{0FA655E2-7B99-414B-B351-72652A685B3B}" srcOrd="1" destOrd="0" presId="urn:microsoft.com/office/officeart/2005/8/layout/hierarchy1"/>
    <dgm:cxn modelId="{40B1C8C4-3304-422C-8905-ADD6F50B539D}" type="presParOf" srcId="{0A75DA48-26FE-42B7-8CD8-083F07448283}" destId="{28822BB8-8578-41AA-A51E-0918861DA14C}" srcOrd="1" destOrd="0" presId="urn:microsoft.com/office/officeart/2005/8/layout/hierarchy1"/>
    <dgm:cxn modelId="{D4729E2B-1030-4C97-A4D3-B594BF00F56A}" type="presParOf" srcId="{28822BB8-8578-41AA-A51E-0918861DA14C}" destId="{A84363D0-B456-4736-A97C-A1B79A725C67}" srcOrd="0" destOrd="0" presId="urn:microsoft.com/office/officeart/2005/8/layout/hierarchy1"/>
    <dgm:cxn modelId="{CA609CF3-A9F6-447D-96D7-6B7866CD14F1}" type="presParOf" srcId="{28822BB8-8578-41AA-A51E-0918861DA14C}" destId="{E15B8F1A-0AC5-43C2-96F3-52CA42719650}" srcOrd="1" destOrd="0" presId="urn:microsoft.com/office/officeart/2005/8/layout/hierarchy1"/>
    <dgm:cxn modelId="{A978449B-8531-48E7-BEA3-F0B201904622}" type="presParOf" srcId="{E15B8F1A-0AC5-43C2-96F3-52CA42719650}" destId="{FF899834-4F97-4BEC-8B55-0841533133BE}" srcOrd="0" destOrd="0" presId="urn:microsoft.com/office/officeart/2005/8/layout/hierarchy1"/>
    <dgm:cxn modelId="{78EFCD00-5BDC-44B8-A3FF-A852B592515E}" type="presParOf" srcId="{FF899834-4F97-4BEC-8B55-0841533133BE}" destId="{63A0E29C-4F1A-4305-9A2E-65FCFB25C0B3}" srcOrd="0" destOrd="0" presId="urn:microsoft.com/office/officeart/2005/8/layout/hierarchy1"/>
    <dgm:cxn modelId="{608BA598-9EAA-4346-AB3D-2FD20B9DA0AD}" type="presParOf" srcId="{FF899834-4F97-4BEC-8B55-0841533133BE}" destId="{2E0E10EA-50DB-4097-8B62-1925195A91AE}" srcOrd="1" destOrd="0" presId="urn:microsoft.com/office/officeart/2005/8/layout/hierarchy1"/>
    <dgm:cxn modelId="{4C527D74-CBC7-43B4-B55C-3A9A9F04C769}" type="presParOf" srcId="{E15B8F1A-0AC5-43C2-96F3-52CA42719650}" destId="{414CCB01-22A9-48B9-AD2E-00457A02BA84}" srcOrd="1" destOrd="0" presId="urn:microsoft.com/office/officeart/2005/8/layout/hierarchy1"/>
    <dgm:cxn modelId="{80E0EFD5-9B1F-43A5-B54C-1DE16BD95E81}" type="presParOf" srcId="{414CCB01-22A9-48B9-AD2E-00457A02BA84}" destId="{AF95D05E-F675-4563-9A23-4B5FE30B4452}" srcOrd="0" destOrd="0" presId="urn:microsoft.com/office/officeart/2005/8/layout/hierarchy1"/>
    <dgm:cxn modelId="{FEFF728F-DB4D-43BF-A83D-91717A6845B9}" type="presParOf" srcId="{414CCB01-22A9-48B9-AD2E-00457A02BA84}" destId="{91831BCB-1820-404D-8954-28467C85EAFA}" srcOrd="1" destOrd="0" presId="urn:microsoft.com/office/officeart/2005/8/layout/hierarchy1"/>
    <dgm:cxn modelId="{FE1E7076-8EA7-49A9-BD4A-D18A1EBC0CD7}" type="presParOf" srcId="{91831BCB-1820-404D-8954-28467C85EAFA}" destId="{E1ACB2BC-9B6B-4236-AC2F-9A28D4EBF586}" srcOrd="0" destOrd="0" presId="urn:microsoft.com/office/officeart/2005/8/layout/hierarchy1"/>
    <dgm:cxn modelId="{C52927C8-76B3-4D07-A7C4-B73C8F2C1728}" type="presParOf" srcId="{E1ACB2BC-9B6B-4236-AC2F-9A28D4EBF586}" destId="{F97E2761-BC0F-4C4E-9B3E-0836FD633919}" srcOrd="0" destOrd="0" presId="urn:microsoft.com/office/officeart/2005/8/layout/hierarchy1"/>
    <dgm:cxn modelId="{5A84ADFA-1D64-4A29-8B5B-900326F389B4}" type="presParOf" srcId="{E1ACB2BC-9B6B-4236-AC2F-9A28D4EBF586}" destId="{0CECFBD1-036C-41DA-BB18-64F46EF92F1C}" srcOrd="1" destOrd="0" presId="urn:microsoft.com/office/officeart/2005/8/layout/hierarchy1"/>
    <dgm:cxn modelId="{0E73112F-9C8F-4180-9445-BBB2B306C5BF}" type="presParOf" srcId="{91831BCB-1820-404D-8954-28467C85EAFA}" destId="{72C18F3E-3BAA-463E-ABC7-6DCB51F5C4FE}" srcOrd="1" destOrd="0" presId="urn:microsoft.com/office/officeart/2005/8/layout/hierarchy1"/>
    <dgm:cxn modelId="{9F772E87-5710-44BB-91BE-7E9C0CF11DEB}" type="presParOf" srcId="{414CCB01-22A9-48B9-AD2E-00457A02BA84}" destId="{EB5F06F1-8329-4CB8-ABEF-6B266A909D20}" srcOrd="2" destOrd="0" presId="urn:microsoft.com/office/officeart/2005/8/layout/hierarchy1"/>
    <dgm:cxn modelId="{B101CB0B-6FED-441C-ADB0-F6270CA0E695}" type="presParOf" srcId="{414CCB01-22A9-48B9-AD2E-00457A02BA84}" destId="{2D0C1BCE-F614-4FD1-B56A-099AC7D5772B}" srcOrd="3" destOrd="0" presId="urn:microsoft.com/office/officeart/2005/8/layout/hierarchy1"/>
    <dgm:cxn modelId="{BFD27AFA-7DC1-4AD6-99A8-C98640065736}" type="presParOf" srcId="{2D0C1BCE-F614-4FD1-B56A-099AC7D5772B}" destId="{0DEFB2A6-E537-4FDA-88A4-640E69E3120F}" srcOrd="0" destOrd="0" presId="urn:microsoft.com/office/officeart/2005/8/layout/hierarchy1"/>
    <dgm:cxn modelId="{49FC8AA4-1BA0-462D-BFE2-2B50FF51D7AF}" type="presParOf" srcId="{0DEFB2A6-E537-4FDA-88A4-640E69E3120F}" destId="{6A7D0F46-325A-4346-B1D6-B1A079822449}" srcOrd="0" destOrd="0" presId="urn:microsoft.com/office/officeart/2005/8/layout/hierarchy1"/>
    <dgm:cxn modelId="{B9301591-A157-420F-940F-BC4FFE56B5D4}" type="presParOf" srcId="{0DEFB2A6-E537-4FDA-88A4-640E69E3120F}" destId="{BDB6B73B-36D3-4732-ACB8-5D69D482D14F}" srcOrd="1" destOrd="0" presId="urn:microsoft.com/office/officeart/2005/8/layout/hierarchy1"/>
    <dgm:cxn modelId="{249C0EE7-D202-4FC1-ACA9-2BBC968A2EB6}" type="presParOf" srcId="{2D0C1BCE-F614-4FD1-B56A-099AC7D5772B}" destId="{469E9538-BA5D-4756-934F-AB90C6B6B6A6}" srcOrd="1" destOrd="0" presId="urn:microsoft.com/office/officeart/2005/8/layout/hierarchy1"/>
    <dgm:cxn modelId="{8244B9A3-117F-4128-B718-B72459966864}" type="presParOf" srcId="{414CCB01-22A9-48B9-AD2E-00457A02BA84}" destId="{8F1E0573-6CDC-4B9C-A0E6-5EE0D21C0781}" srcOrd="4" destOrd="0" presId="urn:microsoft.com/office/officeart/2005/8/layout/hierarchy1"/>
    <dgm:cxn modelId="{91B87DDE-6499-4AE2-BC19-EF16432CC12C}" type="presParOf" srcId="{414CCB01-22A9-48B9-AD2E-00457A02BA84}" destId="{DAC00EAD-F0CB-453D-AA1A-DCDCB7DEC94D}" srcOrd="5" destOrd="0" presId="urn:microsoft.com/office/officeart/2005/8/layout/hierarchy1"/>
    <dgm:cxn modelId="{259B7EFB-C8B0-457D-BB06-651199F08976}" type="presParOf" srcId="{DAC00EAD-F0CB-453D-AA1A-DCDCB7DEC94D}" destId="{661FC67E-432D-44CD-B7F7-F730F3977B19}" srcOrd="0" destOrd="0" presId="urn:microsoft.com/office/officeart/2005/8/layout/hierarchy1"/>
    <dgm:cxn modelId="{0E41FC27-A7CD-4964-9FC9-F996A725C229}" type="presParOf" srcId="{661FC67E-432D-44CD-B7F7-F730F3977B19}" destId="{5C30D905-9736-471E-8F1C-8708F7F26780}" srcOrd="0" destOrd="0" presId="urn:microsoft.com/office/officeart/2005/8/layout/hierarchy1"/>
    <dgm:cxn modelId="{E357DEE2-D5D3-4856-92CB-32BB82435F9D}" type="presParOf" srcId="{661FC67E-432D-44CD-B7F7-F730F3977B19}" destId="{798F5CFD-D00A-429D-A65D-8B6C53114DEF}" srcOrd="1" destOrd="0" presId="urn:microsoft.com/office/officeart/2005/8/layout/hierarchy1"/>
    <dgm:cxn modelId="{DC1929D5-73F5-4339-9534-7EBB1D49F66A}" type="presParOf" srcId="{DAC00EAD-F0CB-453D-AA1A-DCDCB7DEC94D}" destId="{599A885E-0A95-4584-AF81-B38919F2EB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92EB5A-F883-46E4-9919-BF618B89417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4F5D87-4386-4E7A-870F-04FB4E946C0D}">
      <dgm:prSet phldrT="[Text]" custT="1"/>
      <dgm:spPr/>
      <dgm:t>
        <a:bodyPr/>
        <a:lstStyle/>
        <a:p>
          <a:r>
            <a:rPr lang="en-US" sz="1600" b="1">
              <a:latin typeface="Arial" panose="020B0604020202020204" pitchFamily="34" charset="0"/>
              <a:cs typeface="Arial" panose="020B0604020202020204" pitchFamily="34" charset="0"/>
            </a:rPr>
            <a:t>21,0%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8F09A3-7FF1-4E76-92FF-972E8D071500}" type="parTrans" cxnId="{9684ED40-C912-4AD3-8AF8-257C42344C25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FFABB9-82FC-451B-B50D-7B7D3EB713B7}" type="sibTrans" cxnId="{9684ED40-C912-4AD3-8AF8-257C42344C25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516DB9-AAA7-4B08-B6DC-A277AF6A2EBD}">
      <dgm:prSet custT="1"/>
      <dgm:spPr/>
      <dgm:t>
        <a:bodyPr/>
        <a:lstStyle/>
        <a:p>
          <a:r>
            <a:rPr lang="en-US" sz="1400" b="1">
              <a:latin typeface="Arial" panose="020B0604020202020204" pitchFamily="34" charset="0"/>
              <a:cs typeface="Arial" panose="020B0604020202020204" pitchFamily="34" charset="0"/>
            </a:rPr>
            <a:t>de los insumos de todas las industrias (consumo intermedio)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E34A5E-ED12-49A9-BDAD-B90778CE0FE5}" type="parTrans" cxnId="{99932824-659E-43F7-9ADC-D81FD12BFDAF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F1EC02-A2B4-4E24-8031-1A7251E5D1E8}" type="sibTrans" cxnId="{99932824-659E-43F7-9ADC-D81FD12BFDAF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70DCEB-46A5-4199-A688-691F961BBEA0}">
      <dgm:prSet custT="1"/>
      <dgm:spPr/>
      <dgm:t>
        <a:bodyPr/>
        <a:lstStyle/>
        <a:p>
          <a:r>
            <a:rPr lang="en-US" sz="1600" b="1">
              <a:latin typeface="Arial" panose="020B0604020202020204" pitchFamily="34" charset="0"/>
              <a:cs typeface="Arial" panose="020B0604020202020204" pitchFamily="34" charset="0"/>
            </a:rPr>
            <a:t>36,4%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EB774A-0F90-4188-8659-E949837690CC}" type="parTrans" cxnId="{D72EF437-81D9-4626-9A07-5A4BEE852A86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7A0166-F8FE-4F10-91A8-937E40D091A9}" type="sibTrans" cxnId="{D72EF437-81D9-4626-9A07-5A4BEE852A86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A228C9-AC69-4DBA-B596-2C44C4EAB198}">
      <dgm:prSet custT="1"/>
      <dgm:spPr/>
      <dgm:t>
        <a:bodyPr/>
        <a:lstStyle/>
        <a:p>
          <a:r>
            <a:rPr lang="en-US" sz="1400" b="1">
              <a:latin typeface="Arial" panose="020B0604020202020204" pitchFamily="34" charset="0"/>
              <a:cs typeface="Arial" panose="020B0604020202020204" pitchFamily="34" charset="0"/>
            </a:rPr>
            <a:t>del gasto de consumo final de los hogares</a:t>
          </a:r>
        </a:p>
      </dgm:t>
    </dgm:pt>
    <dgm:pt modelId="{9ED8AD14-1E31-492B-A4F7-4FF9EDABE1EE}" type="parTrans" cxnId="{8CB7E7B6-B68C-4D4D-96C9-C0E15B6088D8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6CD646-056A-4F82-B102-A02DC9623745}" type="sibTrans" cxnId="{8CB7E7B6-B68C-4D4D-96C9-C0E15B6088D8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A648A6-5C76-4663-8430-1FB770CC6499}">
      <dgm:prSet custT="1"/>
      <dgm:spPr/>
      <dgm:t>
        <a:bodyPr/>
        <a:lstStyle/>
        <a:p>
          <a:r>
            <a:rPr lang="en-US" sz="1600" b="1">
              <a:latin typeface="Arial" panose="020B0604020202020204" pitchFamily="34" charset="0"/>
              <a:cs typeface="Arial" panose="020B0604020202020204" pitchFamily="34" charset="0"/>
            </a:rPr>
            <a:t>4,5%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84A21B-81A3-463E-835A-CDC54C17640F}" type="parTrans" cxnId="{26AD3B9B-94E0-4E75-AA55-9DE803566E85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3205C7-CBBB-4300-8C32-2097F1170B3D}" type="sibTrans" cxnId="{26AD3B9B-94E0-4E75-AA55-9DE803566E85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F5F637-932C-4161-B03D-5AC801B7C065}">
      <dgm:prSet custT="1"/>
      <dgm:spPr/>
      <dgm:t>
        <a:bodyPr/>
        <a:lstStyle/>
        <a:p>
          <a:r>
            <a:rPr lang="en-US" sz="1400" b="1">
              <a:latin typeface="Arial" panose="020B0604020202020204" pitchFamily="34" charset="0"/>
              <a:cs typeface="Arial" panose="020B0604020202020204" pitchFamily="34" charset="0"/>
            </a:rPr>
            <a:t>del gasto de consumo final de gobierno</a:t>
          </a:r>
        </a:p>
      </dgm:t>
    </dgm:pt>
    <dgm:pt modelId="{26FC03CD-FC20-49E8-8584-51FAB496F691}" type="parTrans" cxnId="{0134FCB3-CD61-4F13-9CAC-8856D6F0E525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02E769-9937-475F-AD7C-EE2CCF96E2ED}" type="sibTrans" cxnId="{0134FCB3-CD61-4F13-9CAC-8856D6F0E525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3D4A01-6A2F-4D15-8250-1CB073A1C481}">
      <dgm:prSet phldrT="[Text]" custT="1"/>
      <dgm:spPr/>
      <dgm:t>
        <a:bodyPr/>
        <a:lstStyle/>
        <a:p>
          <a:r>
            <a:rPr lang="en-US" sz="1600" b="1">
              <a:latin typeface="Arial" panose="020B0604020202020204" pitchFamily="34" charset="0"/>
              <a:cs typeface="Arial" panose="020B0604020202020204" pitchFamily="34" charset="0"/>
            </a:rPr>
            <a:t>19,5%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79FED9-F7C0-426A-9C2C-9D32BB8CEBAF}" type="sibTrans" cxnId="{80738EF2-3DC3-418C-8D02-5983CC0B7B7A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97B9CB-5C98-4D34-BC91-50045644F777}" type="parTrans" cxnId="{80738EF2-3DC3-418C-8D02-5983CC0B7B7A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1072B7-9343-4FEA-8454-07330712F059}">
      <dgm:prSet phldrT="[Text]" custT="1"/>
      <dgm:spPr/>
      <dgm:t>
        <a:bodyPr/>
        <a:lstStyle/>
        <a:p>
          <a:pPr algn="l"/>
          <a:r>
            <a:rPr lang="en-US" sz="1400" b="1">
              <a:latin typeface="Arial" panose="020B0604020202020204" pitchFamily="34" charset="0"/>
              <a:cs typeface="Arial" panose="020B0604020202020204" pitchFamily="34" charset="0"/>
            </a:rPr>
            <a:t>de la producción a precios básicos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3FD16F-E49C-411B-AA04-A86502A322BD}" type="sibTrans" cxnId="{94C9B57D-8863-4B88-8854-D50ED1E0FB51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75A1A5-ECCA-4455-8346-98EDD7385E33}" type="parTrans" cxnId="{94C9B57D-8863-4B88-8854-D50ED1E0FB51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033B14-E1AA-4F72-9B0B-373D756A7EF5}">
      <dgm:prSet phldrT="[Text]" custT="1"/>
      <dgm:spPr/>
      <dgm:t>
        <a:bodyPr/>
        <a:lstStyle/>
        <a:p>
          <a:r>
            <a:rPr lang="en-US" sz="1600" b="1">
              <a:latin typeface="Arial" panose="020B0604020202020204" pitchFamily="34" charset="0"/>
              <a:cs typeface="Arial" panose="020B0604020202020204" pitchFamily="34" charset="0"/>
            </a:rPr>
            <a:t>27,1%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F39AB3-9FDB-4914-968B-6E0880B727F2}" type="sibTrans" cxnId="{A7327D28-207E-4515-883A-A1D82FD18E08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FF2CD4-87FC-4047-98C1-E21BF1F81F5C}" type="parTrans" cxnId="{A7327D28-207E-4515-883A-A1D82FD18E08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31CB58-B8C2-424D-A72D-5A5ACEE79F4F}">
      <dgm:prSet phldrT="[Text]" custT="1"/>
      <dgm:spPr/>
      <dgm:t>
        <a:bodyPr/>
        <a:lstStyle/>
        <a:p>
          <a:pPr algn="l"/>
          <a:r>
            <a:rPr lang="en-US" sz="1400" b="1">
              <a:latin typeface="Arial" panose="020B0604020202020204" pitchFamily="34" charset="0"/>
              <a:cs typeface="Arial" panose="020B0604020202020204" pitchFamily="34" charset="0"/>
            </a:rPr>
            <a:t>de las importaciones</a:t>
          </a:r>
        </a:p>
      </dgm:t>
    </dgm:pt>
    <dgm:pt modelId="{CCF32191-C78F-4C0E-BC58-CD2082AF16C3}" type="sibTrans" cxnId="{3DDA89D1-FF54-47C8-A129-97617BF563F4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1BE1DD-A0FE-4402-A119-D1EF70735C2C}" type="parTrans" cxnId="{3DDA89D1-FF54-47C8-A129-97617BF563F4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607368-E15C-4731-B909-8DD641C4DF0D}">
      <dgm:prSet phldrT="[Text]" custT="1"/>
      <dgm:spPr/>
      <dgm:t>
        <a:bodyPr/>
        <a:lstStyle/>
        <a:p>
          <a:r>
            <a:rPr lang="en-US" sz="1600" b="1">
              <a:latin typeface="Arial" panose="020B0604020202020204" pitchFamily="34" charset="0"/>
              <a:cs typeface="Arial" panose="020B0604020202020204" pitchFamily="34" charset="0"/>
            </a:rPr>
            <a:t>32,7%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277C5A-A44A-4942-BC24-3C9BFC7EC0E8}" type="sibTrans" cxnId="{5C20F7E5-1A22-4B9B-B1ED-FFEC09B3EC5D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00E078-E69F-4110-BF9B-9DEAA0026C2E}" type="parTrans" cxnId="{5C20F7E5-1A22-4B9B-B1ED-FFEC09B3EC5D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A261EB-8613-439A-B9E5-DAE6F8AE9E14}">
      <dgm:prSet phldrT="[Text]" custT="1"/>
      <dgm:spPr/>
      <dgm:t>
        <a:bodyPr/>
        <a:lstStyle/>
        <a:p>
          <a:r>
            <a:rPr lang="en-US" sz="1400" b="1">
              <a:latin typeface="Arial" panose="020B0604020202020204" pitchFamily="34" charset="0"/>
              <a:cs typeface="Arial" panose="020B0604020202020204" pitchFamily="34" charset="0"/>
            </a:rPr>
            <a:t>de los impuestos sobre los productos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8B1CFF-8E1E-474B-B506-ACAEC0E2E74A}" type="sibTrans" cxnId="{009E37DA-C50F-4B9C-AEA9-F1917580EB59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E04436-40A5-4D84-9D1F-21EBBC5B3AE3}" type="parTrans" cxnId="{009E37DA-C50F-4B9C-AEA9-F1917580EB59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D5B392-3D6B-49EE-9C27-D4D6FD4D17BD}" type="pres">
      <dgm:prSet presAssocID="{DC92EB5A-F883-46E4-9919-BF618B894174}" presName="Name0" presStyleCnt="0">
        <dgm:presLayoutVars>
          <dgm:dir/>
          <dgm:animLvl val="lvl"/>
          <dgm:resizeHandles val="exact"/>
        </dgm:presLayoutVars>
      </dgm:prSet>
      <dgm:spPr/>
    </dgm:pt>
    <dgm:pt modelId="{AEE2B9BD-F8E5-4738-A416-919168E49545}" type="pres">
      <dgm:prSet presAssocID="{4B3D4A01-6A2F-4D15-8250-1CB073A1C481}" presName="composite" presStyleCnt="0"/>
      <dgm:spPr/>
    </dgm:pt>
    <dgm:pt modelId="{1FD4E55D-D302-44B2-8605-AFD6E3E903A9}" type="pres">
      <dgm:prSet presAssocID="{4B3D4A01-6A2F-4D15-8250-1CB073A1C481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BF5E974F-15BA-466D-9CFA-5E63AAC01AB0}" type="pres">
      <dgm:prSet presAssocID="{4B3D4A01-6A2F-4D15-8250-1CB073A1C481}" presName="desTx" presStyleLbl="alignAccFollowNode1" presStyleIdx="0" presStyleCnt="6">
        <dgm:presLayoutVars>
          <dgm:bulletEnabled val="1"/>
        </dgm:presLayoutVars>
      </dgm:prSet>
      <dgm:spPr/>
    </dgm:pt>
    <dgm:pt modelId="{818F2777-2195-454C-BDD6-B8E52C74A8C7}" type="pres">
      <dgm:prSet presAssocID="{D279FED9-F7C0-426A-9C2C-9D32BB8CEBAF}" presName="space" presStyleCnt="0"/>
      <dgm:spPr/>
    </dgm:pt>
    <dgm:pt modelId="{3FB8A052-67A8-4A60-AB1A-F919DD5FD9C0}" type="pres">
      <dgm:prSet presAssocID="{B9033B14-E1AA-4F72-9B0B-373D756A7EF5}" presName="composite" presStyleCnt="0"/>
      <dgm:spPr/>
    </dgm:pt>
    <dgm:pt modelId="{4BBC4C31-A7A6-401B-9786-A19A8653EC2B}" type="pres">
      <dgm:prSet presAssocID="{B9033B14-E1AA-4F72-9B0B-373D756A7EF5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3213E900-BB28-4CF5-B2BD-204BB64930E3}" type="pres">
      <dgm:prSet presAssocID="{B9033B14-E1AA-4F72-9B0B-373D756A7EF5}" presName="desTx" presStyleLbl="alignAccFollowNode1" presStyleIdx="1" presStyleCnt="6">
        <dgm:presLayoutVars>
          <dgm:bulletEnabled val="1"/>
        </dgm:presLayoutVars>
      </dgm:prSet>
      <dgm:spPr/>
    </dgm:pt>
    <dgm:pt modelId="{C5E69B80-C2EB-41B2-8276-D8F1DD9DAE98}" type="pres">
      <dgm:prSet presAssocID="{D9F39AB3-9FDB-4914-968B-6E0880B727F2}" presName="space" presStyleCnt="0"/>
      <dgm:spPr/>
    </dgm:pt>
    <dgm:pt modelId="{86F5986D-8EFA-47E4-B95E-3AD8C70FBEF3}" type="pres">
      <dgm:prSet presAssocID="{40607368-E15C-4731-B909-8DD641C4DF0D}" presName="composite" presStyleCnt="0"/>
      <dgm:spPr/>
    </dgm:pt>
    <dgm:pt modelId="{FB6A13AE-0E9E-4B86-9519-54CF4C9376AB}" type="pres">
      <dgm:prSet presAssocID="{40607368-E15C-4731-B909-8DD641C4DF0D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677CB278-B367-4780-9F2E-10860721FF69}" type="pres">
      <dgm:prSet presAssocID="{40607368-E15C-4731-B909-8DD641C4DF0D}" presName="desTx" presStyleLbl="alignAccFollowNode1" presStyleIdx="2" presStyleCnt="6">
        <dgm:presLayoutVars>
          <dgm:bulletEnabled val="1"/>
        </dgm:presLayoutVars>
      </dgm:prSet>
      <dgm:spPr/>
    </dgm:pt>
    <dgm:pt modelId="{7860C5D5-DE29-41B8-8715-B87FD5745AB8}" type="pres">
      <dgm:prSet presAssocID="{69277C5A-A44A-4942-BC24-3C9BFC7EC0E8}" presName="space" presStyleCnt="0"/>
      <dgm:spPr/>
    </dgm:pt>
    <dgm:pt modelId="{2143B58B-DBC3-4915-8F38-589840F70EA5}" type="pres">
      <dgm:prSet presAssocID="{DF4F5D87-4386-4E7A-870F-04FB4E946C0D}" presName="composite" presStyleCnt="0"/>
      <dgm:spPr/>
    </dgm:pt>
    <dgm:pt modelId="{7CDFC72E-A00B-4D02-95A9-C40349DC5EA4}" type="pres">
      <dgm:prSet presAssocID="{DF4F5D87-4386-4E7A-870F-04FB4E946C0D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8D5B84F3-2B89-4B4C-B80C-69EEBDD96890}" type="pres">
      <dgm:prSet presAssocID="{DF4F5D87-4386-4E7A-870F-04FB4E946C0D}" presName="desTx" presStyleLbl="alignAccFollowNode1" presStyleIdx="3" presStyleCnt="6">
        <dgm:presLayoutVars>
          <dgm:bulletEnabled val="1"/>
        </dgm:presLayoutVars>
      </dgm:prSet>
      <dgm:spPr/>
    </dgm:pt>
    <dgm:pt modelId="{DED4FA05-7E86-4ED4-84F1-D1DBFC2C0498}" type="pres">
      <dgm:prSet presAssocID="{87FFABB9-82FC-451B-B50D-7B7D3EB713B7}" presName="space" presStyleCnt="0"/>
      <dgm:spPr/>
    </dgm:pt>
    <dgm:pt modelId="{D96BE7D5-D767-44F2-B22D-781D9BF78E01}" type="pres">
      <dgm:prSet presAssocID="{2970DCEB-46A5-4199-A688-691F961BBEA0}" presName="composite" presStyleCnt="0"/>
      <dgm:spPr/>
    </dgm:pt>
    <dgm:pt modelId="{B2E640C8-3DE2-4EC6-9E82-19B574618E85}" type="pres">
      <dgm:prSet presAssocID="{2970DCEB-46A5-4199-A688-691F961BBEA0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855318D5-4492-49CB-BA67-B6AC980055F9}" type="pres">
      <dgm:prSet presAssocID="{2970DCEB-46A5-4199-A688-691F961BBEA0}" presName="desTx" presStyleLbl="alignAccFollowNode1" presStyleIdx="4" presStyleCnt="6">
        <dgm:presLayoutVars>
          <dgm:bulletEnabled val="1"/>
        </dgm:presLayoutVars>
      </dgm:prSet>
      <dgm:spPr/>
    </dgm:pt>
    <dgm:pt modelId="{265FFB16-2D46-4CD5-BA87-60FBCAD96C9F}" type="pres">
      <dgm:prSet presAssocID="{6C7A0166-F8FE-4F10-91A8-937E40D091A9}" presName="space" presStyleCnt="0"/>
      <dgm:spPr/>
    </dgm:pt>
    <dgm:pt modelId="{B9057C6D-A041-4DFD-B063-9BA4A5A77A16}" type="pres">
      <dgm:prSet presAssocID="{76A648A6-5C76-4663-8430-1FB770CC6499}" presName="composite" presStyleCnt="0"/>
      <dgm:spPr/>
    </dgm:pt>
    <dgm:pt modelId="{67C04B62-223A-4103-9DDC-9D8F3F13CBB4}" type="pres">
      <dgm:prSet presAssocID="{76A648A6-5C76-4663-8430-1FB770CC6499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482C28A3-470F-4A7D-8F26-8965778839E8}" type="pres">
      <dgm:prSet presAssocID="{76A648A6-5C76-4663-8430-1FB770CC6499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03187212-96F6-4BF7-B10E-7709B6E20CB3}" type="presOf" srcId="{76A648A6-5C76-4663-8430-1FB770CC6499}" destId="{67C04B62-223A-4103-9DDC-9D8F3F13CBB4}" srcOrd="0" destOrd="0" presId="urn:microsoft.com/office/officeart/2005/8/layout/hList1"/>
    <dgm:cxn modelId="{05867D17-DC7D-4DC3-B0FB-F4647BCCF6AE}" type="presOf" srcId="{40607368-E15C-4731-B909-8DD641C4DF0D}" destId="{FB6A13AE-0E9E-4B86-9519-54CF4C9376AB}" srcOrd="0" destOrd="0" presId="urn:microsoft.com/office/officeart/2005/8/layout/hList1"/>
    <dgm:cxn modelId="{99932824-659E-43F7-9ADC-D81FD12BFDAF}" srcId="{DF4F5D87-4386-4E7A-870F-04FB4E946C0D}" destId="{08516DB9-AAA7-4B08-B6DC-A277AF6A2EBD}" srcOrd="0" destOrd="0" parTransId="{91E34A5E-ED12-49A9-BDAD-B90778CE0FE5}" sibTransId="{58F1EC02-A2B4-4E24-8031-1A7251E5D1E8}"/>
    <dgm:cxn modelId="{A7327D28-207E-4515-883A-A1D82FD18E08}" srcId="{DC92EB5A-F883-46E4-9919-BF618B894174}" destId="{B9033B14-E1AA-4F72-9B0B-373D756A7EF5}" srcOrd="1" destOrd="0" parTransId="{70FF2CD4-87FC-4047-98C1-E21BF1F81F5C}" sibTransId="{D9F39AB3-9FDB-4914-968B-6E0880B727F2}"/>
    <dgm:cxn modelId="{D72EF437-81D9-4626-9A07-5A4BEE852A86}" srcId="{DC92EB5A-F883-46E4-9919-BF618B894174}" destId="{2970DCEB-46A5-4199-A688-691F961BBEA0}" srcOrd="4" destOrd="0" parTransId="{BFEB774A-0F90-4188-8659-E949837690CC}" sibTransId="{6C7A0166-F8FE-4F10-91A8-937E40D091A9}"/>
    <dgm:cxn modelId="{1C2AB540-8BA5-4622-BB3F-90816259D461}" type="presOf" srcId="{53F5F637-932C-4161-B03D-5AC801B7C065}" destId="{482C28A3-470F-4A7D-8F26-8965778839E8}" srcOrd="0" destOrd="0" presId="urn:microsoft.com/office/officeart/2005/8/layout/hList1"/>
    <dgm:cxn modelId="{9684ED40-C912-4AD3-8AF8-257C42344C25}" srcId="{DC92EB5A-F883-46E4-9919-BF618B894174}" destId="{DF4F5D87-4386-4E7A-870F-04FB4E946C0D}" srcOrd="3" destOrd="0" parTransId="{488F09A3-7FF1-4E76-92FF-972E8D071500}" sibTransId="{87FFABB9-82FC-451B-B50D-7B7D3EB713B7}"/>
    <dgm:cxn modelId="{15F62266-9352-4F65-9EB5-0564DAD90547}" type="presOf" srcId="{4B3D4A01-6A2F-4D15-8250-1CB073A1C481}" destId="{1FD4E55D-D302-44B2-8605-AFD6E3E903A9}" srcOrd="0" destOrd="0" presId="urn:microsoft.com/office/officeart/2005/8/layout/hList1"/>
    <dgm:cxn modelId="{4008964F-F070-4739-9FAC-501383F8F5F1}" type="presOf" srcId="{08516DB9-AAA7-4B08-B6DC-A277AF6A2EBD}" destId="{8D5B84F3-2B89-4B4C-B80C-69EEBDD96890}" srcOrd="0" destOrd="0" presId="urn:microsoft.com/office/officeart/2005/8/layout/hList1"/>
    <dgm:cxn modelId="{94C9B57D-8863-4B88-8854-D50ED1E0FB51}" srcId="{4B3D4A01-6A2F-4D15-8250-1CB073A1C481}" destId="{711072B7-9343-4FEA-8454-07330712F059}" srcOrd="0" destOrd="0" parTransId="{2B75A1A5-ECCA-4455-8346-98EDD7385E33}" sibTransId="{D53FD16F-E49C-411B-AA04-A86502A322BD}"/>
    <dgm:cxn modelId="{82BA5C7E-3F70-4E4C-80B8-E98566744330}" type="presOf" srcId="{B9033B14-E1AA-4F72-9B0B-373D756A7EF5}" destId="{4BBC4C31-A7A6-401B-9786-A19A8653EC2B}" srcOrd="0" destOrd="0" presId="urn:microsoft.com/office/officeart/2005/8/layout/hList1"/>
    <dgm:cxn modelId="{C187127F-3065-424B-BD0C-F059E3F5961F}" type="presOf" srcId="{DCA228C9-AC69-4DBA-B596-2C44C4EAB198}" destId="{855318D5-4492-49CB-BA67-B6AC980055F9}" srcOrd="0" destOrd="0" presId="urn:microsoft.com/office/officeart/2005/8/layout/hList1"/>
    <dgm:cxn modelId="{11B21C85-59EE-4F62-AB79-285DCE76D996}" type="presOf" srcId="{2970DCEB-46A5-4199-A688-691F961BBEA0}" destId="{B2E640C8-3DE2-4EC6-9E82-19B574618E85}" srcOrd="0" destOrd="0" presId="urn:microsoft.com/office/officeart/2005/8/layout/hList1"/>
    <dgm:cxn modelId="{7CD34C8A-B8FF-4623-965D-2E32051DC8AF}" type="presOf" srcId="{DC92EB5A-F883-46E4-9919-BF618B894174}" destId="{6AD5B392-3D6B-49EE-9C27-D4D6FD4D17BD}" srcOrd="0" destOrd="0" presId="urn:microsoft.com/office/officeart/2005/8/layout/hList1"/>
    <dgm:cxn modelId="{26AD3B9B-94E0-4E75-AA55-9DE803566E85}" srcId="{DC92EB5A-F883-46E4-9919-BF618B894174}" destId="{76A648A6-5C76-4663-8430-1FB770CC6499}" srcOrd="5" destOrd="0" parTransId="{EF84A21B-81A3-463E-835A-CDC54C17640F}" sibTransId="{343205C7-CBBB-4300-8C32-2097F1170B3D}"/>
    <dgm:cxn modelId="{1399FDA5-CE65-4179-8E83-FF59AE40AAF6}" type="presOf" srcId="{64A261EB-8613-439A-B9E5-DAE6F8AE9E14}" destId="{677CB278-B367-4780-9F2E-10860721FF69}" srcOrd="0" destOrd="0" presId="urn:microsoft.com/office/officeart/2005/8/layout/hList1"/>
    <dgm:cxn modelId="{D3DB9FA6-DBB5-4AF5-8B55-F9B08050D7C4}" type="presOf" srcId="{DF4F5D87-4386-4E7A-870F-04FB4E946C0D}" destId="{7CDFC72E-A00B-4D02-95A9-C40349DC5EA4}" srcOrd="0" destOrd="0" presId="urn:microsoft.com/office/officeart/2005/8/layout/hList1"/>
    <dgm:cxn modelId="{436DC8A6-44E9-44E3-BB25-D56FB5C65C8B}" type="presOf" srcId="{711072B7-9343-4FEA-8454-07330712F059}" destId="{BF5E974F-15BA-466D-9CFA-5E63AAC01AB0}" srcOrd="0" destOrd="0" presId="urn:microsoft.com/office/officeart/2005/8/layout/hList1"/>
    <dgm:cxn modelId="{0134FCB3-CD61-4F13-9CAC-8856D6F0E525}" srcId="{76A648A6-5C76-4663-8430-1FB770CC6499}" destId="{53F5F637-932C-4161-B03D-5AC801B7C065}" srcOrd="0" destOrd="0" parTransId="{26FC03CD-FC20-49E8-8584-51FAB496F691}" sibTransId="{5202E769-9937-475F-AD7C-EE2CCF96E2ED}"/>
    <dgm:cxn modelId="{8CB7E7B6-B68C-4D4D-96C9-C0E15B6088D8}" srcId="{2970DCEB-46A5-4199-A688-691F961BBEA0}" destId="{DCA228C9-AC69-4DBA-B596-2C44C4EAB198}" srcOrd="0" destOrd="0" parTransId="{9ED8AD14-1E31-492B-A4F7-4FF9EDABE1EE}" sibTransId="{0E6CD646-056A-4F82-B102-A02DC9623745}"/>
    <dgm:cxn modelId="{3DDA89D1-FF54-47C8-A129-97617BF563F4}" srcId="{B9033B14-E1AA-4F72-9B0B-373D756A7EF5}" destId="{0B31CB58-B8C2-424D-A72D-5A5ACEE79F4F}" srcOrd="0" destOrd="0" parTransId="{671BE1DD-A0FE-4402-A119-D1EF70735C2C}" sibTransId="{CCF32191-C78F-4C0E-BC58-CD2082AF16C3}"/>
    <dgm:cxn modelId="{009E37DA-C50F-4B9C-AEA9-F1917580EB59}" srcId="{40607368-E15C-4731-B909-8DD641C4DF0D}" destId="{64A261EB-8613-439A-B9E5-DAE6F8AE9E14}" srcOrd="0" destOrd="0" parTransId="{6CE04436-40A5-4D84-9D1F-21EBBC5B3AE3}" sibTransId="{B28B1CFF-8E1E-474B-B506-ACAEC0E2E74A}"/>
    <dgm:cxn modelId="{0D8C59DC-7F0F-434E-A1B3-E3826CED68AB}" type="presOf" srcId="{0B31CB58-B8C2-424D-A72D-5A5ACEE79F4F}" destId="{3213E900-BB28-4CF5-B2BD-204BB64930E3}" srcOrd="0" destOrd="0" presId="urn:microsoft.com/office/officeart/2005/8/layout/hList1"/>
    <dgm:cxn modelId="{5C20F7E5-1A22-4B9B-B1ED-FFEC09B3EC5D}" srcId="{DC92EB5A-F883-46E4-9919-BF618B894174}" destId="{40607368-E15C-4731-B909-8DD641C4DF0D}" srcOrd="2" destOrd="0" parTransId="{C000E078-E69F-4110-BF9B-9DEAA0026C2E}" sibTransId="{69277C5A-A44A-4942-BC24-3C9BFC7EC0E8}"/>
    <dgm:cxn modelId="{80738EF2-3DC3-418C-8D02-5983CC0B7B7A}" srcId="{DC92EB5A-F883-46E4-9919-BF618B894174}" destId="{4B3D4A01-6A2F-4D15-8250-1CB073A1C481}" srcOrd="0" destOrd="0" parTransId="{2B97B9CB-5C98-4D34-BC91-50045644F777}" sibTransId="{D279FED9-F7C0-426A-9C2C-9D32BB8CEBAF}"/>
    <dgm:cxn modelId="{E0D05ABE-B431-450E-8460-12557DFD3EE5}" type="presParOf" srcId="{6AD5B392-3D6B-49EE-9C27-D4D6FD4D17BD}" destId="{AEE2B9BD-F8E5-4738-A416-919168E49545}" srcOrd="0" destOrd="0" presId="urn:microsoft.com/office/officeart/2005/8/layout/hList1"/>
    <dgm:cxn modelId="{7CB94E9E-9435-4CF8-837E-083856C6563D}" type="presParOf" srcId="{AEE2B9BD-F8E5-4738-A416-919168E49545}" destId="{1FD4E55D-D302-44B2-8605-AFD6E3E903A9}" srcOrd="0" destOrd="0" presId="urn:microsoft.com/office/officeart/2005/8/layout/hList1"/>
    <dgm:cxn modelId="{D20B298B-02E3-4B68-8BCE-979D766FE5FB}" type="presParOf" srcId="{AEE2B9BD-F8E5-4738-A416-919168E49545}" destId="{BF5E974F-15BA-466D-9CFA-5E63AAC01AB0}" srcOrd="1" destOrd="0" presId="urn:microsoft.com/office/officeart/2005/8/layout/hList1"/>
    <dgm:cxn modelId="{F304AAC6-EF96-4918-B54C-A67E65AF7C88}" type="presParOf" srcId="{6AD5B392-3D6B-49EE-9C27-D4D6FD4D17BD}" destId="{818F2777-2195-454C-BDD6-B8E52C74A8C7}" srcOrd="1" destOrd="0" presId="urn:microsoft.com/office/officeart/2005/8/layout/hList1"/>
    <dgm:cxn modelId="{EFF0DF22-C095-435C-A97B-487AF1C7BF85}" type="presParOf" srcId="{6AD5B392-3D6B-49EE-9C27-D4D6FD4D17BD}" destId="{3FB8A052-67A8-4A60-AB1A-F919DD5FD9C0}" srcOrd="2" destOrd="0" presId="urn:microsoft.com/office/officeart/2005/8/layout/hList1"/>
    <dgm:cxn modelId="{3DECC1BD-1ED0-4ABC-8AE6-E499398AD864}" type="presParOf" srcId="{3FB8A052-67A8-4A60-AB1A-F919DD5FD9C0}" destId="{4BBC4C31-A7A6-401B-9786-A19A8653EC2B}" srcOrd="0" destOrd="0" presId="urn:microsoft.com/office/officeart/2005/8/layout/hList1"/>
    <dgm:cxn modelId="{D56AD4F0-0517-42F5-9B74-F0E630956A6F}" type="presParOf" srcId="{3FB8A052-67A8-4A60-AB1A-F919DD5FD9C0}" destId="{3213E900-BB28-4CF5-B2BD-204BB64930E3}" srcOrd="1" destOrd="0" presId="urn:microsoft.com/office/officeart/2005/8/layout/hList1"/>
    <dgm:cxn modelId="{D9ADC4CB-14E4-49D2-84AF-A234512CC3EA}" type="presParOf" srcId="{6AD5B392-3D6B-49EE-9C27-D4D6FD4D17BD}" destId="{C5E69B80-C2EB-41B2-8276-D8F1DD9DAE98}" srcOrd="3" destOrd="0" presId="urn:microsoft.com/office/officeart/2005/8/layout/hList1"/>
    <dgm:cxn modelId="{4835A137-7718-465B-8046-912E60A01971}" type="presParOf" srcId="{6AD5B392-3D6B-49EE-9C27-D4D6FD4D17BD}" destId="{86F5986D-8EFA-47E4-B95E-3AD8C70FBEF3}" srcOrd="4" destOrd="0" presId="urn:microsoft.com/office/officeart/2005/8/layout/hList1"/>
    <dgm:cxn modelId="{2F701D3E-0A56-4ED9-A18F-56BDA92A76EB}" type="presParOf" srcId="{86F5986D-8EFA-47E4-B95E-3AD8C70FBEF3}" destId="{FB6A13AE-0E9E-4B86-9519-54CF4C9376AB}" srcOrd="0" destOrd="0" presId="urn:microsoft.com/office/officeart/2005/8/layout/hList1"/>
    <dgm:cxn modelId="{E44ED3F6-AF46-4478-9B2B-65AA6A225B4A}" type="presParOf" srcId="{86F5986D-8EFA-47E4-B95E-3AD8C70FBEF3}" destId="{677CB278-B367-4780-9F2E-10860721FF69}" srcOrd="1" destOrd="0" presId="urn:microsoft.com/office/officeart/2005/8/layout/hList1"/>
    <dgm:cxn modelId="{E9F91035-BF68-42B3-9278-630FC24E400A}" type="presParOf" srcId="{6AD5B392-3D6B-49EE-9C27-D4D6FD4D17BD}" destId="{7860C5D5-DE29-41B8-8715-B87FD5745AB8}" srcOrd="5" destOrd="0" presId="urn:microsoft.com/office/officeart/2005/8/layout/hList1"/>
    <dgm:cxn modelId="{9C677180-2057-48BA-B3A4-46D38CA3E033}" type="presParOf" srcId="{6AD5B392-3D6B-49EE-9C27-D4D6FD4D17BD}" destId="{2143B58B-DBC3-4915-8F38-589840F70EA5}" srcOrd="6" destOrd="0" presId="urn:microsoft.com/office/officeart/2005/8/layout/hList1"/>
    <dgm:cxn modelId="{E54C3771-B53E-46FE-AFC2-6D0B2C726811}" type="presParOf" srcId="{2143B58B-DBC3-4915-8F38-589840F70EA5}" destId="{7CDFC72E-A00B-4D02-95A9-C40349DC5EA4}" srcOrd="0" destOrd="0" presId="urn:microsoft.com/office/officeart/2005/8/layout/hList1"/>
    <dgm:cxn modelId="{015434C1-AAB2-4171-8022-0E26DCE9BA8A}" type="presParOf" srcId="{2143B58B-DBC3-4915-8F38-589840F70EA5}" destId="{8D5B84F3-2B89-4B4C-B80C-69EEBDD96890}" srcOrd="1" destOrd="0" presId="urn:microsoft.com/office/officeart/2005/8/layout/hList1"/>
    <dgm:cxn modelId="{3CDC770E-AC50-4771-9113-5AAB7BAD6170}" type="presParOf" srcId="{6AD5B392-3D6B-49EE-9C27-D4D6FD4D17BD}" destId="{DED4FA05-7E86-4ED4-84F1-D1DBFC2C0498}" srcOrd="7" destOrd="0" presId="urn:microsoft.com/office/officeart/2005/8/layout/hList1"/>
    <dgm:cxn modelId="{34020149-9ACB-4E3F-90E2-753CDB8515F8}" type="presParOf" srcId="{6AD5B392-3D6B-49EE-9C27-D4D6FD4D17BD}" destId="{D96BE7D5-D767-44F2-B22D-781D9BF78E01}" srcOrd="8" destOrd="0" presId="urn:microsoft.com/office/officeart/2005/8/layout/hList1"/>
    <dgm:cxn modelId="{9585BBF4-A156-484F-B047-E6631821E3AB}" type="presParOf" srcId="{D96BE7D5-D767-44F2-B22D-781D9BF78E01}" destId="{B2E640C8-3DE2-4EC6-9E82-19B574618E85}" srcOrd="0" destOrd="0" presId="urn:microsoft.com/office/officeart/2005/8/layout/hList1"/>
    <dgm:cxn modelId="{03527D59-6A32-4435-A317-2AE1179D4702}" type="presParOf" srcId="{D96BE7D5-D767-44F2-B22D-781D9BF78E01}" destId="{855318D5-4492-49CB-BA67-B6AC980055F9}" srcOrd="1" destOrd="0" presId="urn:microsoft.com/office/officeart/2005/8/layout/hList1"/>
    <dgm:cxn modelId="{59ACE984-819B-494B-830D-03949E4E8DD8}" type="presParOf" srcId="{6AD5B392-3D6B-49EE-9C27-D4D6FD4D17BD}" destId="{265FFB16-2D46-4CD5-BA87-60FBCAD96C9F}" srcOrd="9" destOrd="0" presId="urn:microsoft.com/office/officeart/2005/8/layout/hList1"/>
    <dgm:cxn modelId="{E3D12061-07B5-4A6B-85B4-9D0ECA856919}" type="presParOf" srcId="{6AD5B392-3D6B-49EE-9C27-D4D6FD4D17BD}" destId="{B9057C6D-A041-4DFD-B063-9BA4A5A77A16}" srcOrd="10" destOrd="0" presId="urn:microsoft.com/office/officeart/2005/8/layout/hList1"/>
    <dgm:cxn modelId="{B3378CCA-65C0-4211-B4B5-E728BB46F00E}" type="presParOf" srcId="{B9057C6D-A041-4DFD-B063-9BA4A5A77A16}" destId="{67C04B62-223A-4103-9DDC-9D8F3F13CBB4}" srcOrd="0" destOrd="0" presId="urn:microsoft.com/office/officeart/2005/8/layout/hList1"/>
    <dgm:cxn modelId="{87BE9CE7-C500-45CF-BB62-E0C3D96FD127}" type="presParOf" srcId="{B9057C6D-A041-4DFD-B063-9BA4A5A77A16}" destId="{482C28A3-470F-4A7D-8F26-896577883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4E55D-D302-44B2-8605-AFD6E3E903A9}">
      <dsp:nvSpPr>
        <dsp:cNvPr id="0" name=""/>
        <dsp:cNvSpPr/>
      </dsp:nvSpPr>
      <dsp:spPr>
        <a:xfrm>
          <a:off x="2631" y="13435"/>
          <a:ext cx="1398110" cy="5592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19,5%</a:t>
          </a:r>
        </a:p>
      </dsp:txBody>
      <dsp:txXfrm>
        <a:off x="2631" y="13435"/>
        <a:ext cx="1398110" cy="559244"/>
      </dsp:txXfrm>
    </dsp:sp>
    <dsp:sp modelId="{BF5E974F-15BA-466D-9CFA-5E63AAC01AB0}">
      <dsp:nvSpPr>
        <dsp:cNvPr id="0" name=""/>
        <dsp:cNvSpPr/>
      </dsp:nvSpPr>
      <dsp:spPr>
        <a:xfrm>
          <a:off x="2631" y="572679"/>
          <a:ext cx="1398110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de la </a:t>
          </a:r>
          <a:r>
            <a:rPr lang="en-US" sz="1500" b="1" kern="1200" dirty="0" err="1"/>
            <a:t>producción</a:t>
          </a:r>
          <a:r>
            <a:rPr lang="en-US" sz="1500" b="1" kern="1200" dirty="0"/>
            <a:t> a </a:t>
          </a:r>
          <a:r>
            <a:rPr lang="en-US" sz="1500" b="1" kern="1200" dirty="0" err="1"/>
            <a:t>precios</a:t>
          </a:r>
          <a:r>
            <a:rPr lang="en-US" sz="1500" b="1" kern="1200" dirty="0"/>
            <a:t> </a:t>
          </a:r>
          <a:r>
            <a:rPr lang="en-US" sz="1500" b="1" kern="1200" dirty="0" err="1"/>
            <a:t>básicos</a:t>
          </a:r>
          <a:endParaRPr lang="en-US" sz="1500" b="1" kern="1200" dirty="0"/>
        </a:p>
      </dsp:txBody>
      <dsp:txXfrm>
        <a:off x="2631" y="572679"/>
        <a:ext cx="1398110" cy="1098000"/>
      </dsp:txXfrm>
    </dsp:sp>
    <dsp:sp modelId="{4BBC4C31-A7A6-401B-9786-A19A8653EC2B}">
      <dsp:nvSpPr>
        <dsp:cNvPr id="0" name=""/>
        <dsp:cNvSpPr/>
      </dsp:nvSpPr>
      <dsp:spPr>
        <a:xfrm>
          <a:off x="1596476" y="13435"/>
          <a:ext cx="1398110" cy="5592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27,1%</a:t>
          </a:r>
        </a:p>
      </dsp:txBody>
      <dsp:txXfrm>
        <a:off x="1596476" y="13435"/>
        <a:ext cx="1398110" cy="559244"/>
      </dsp:txXfrm>
    </dsp:sp>
    <dsp:sp modelId="{3213E900-BB28-4CF5-B2BD-204BB64930E3}">
      <dsp:nvSpPr>
        <dsp:cNvPr id="0" name=""/>
        <dsp:cNvSpPr/>
      </dsp:nvSpPr>
      <dsp:spPr>
        <a:xfrm>
          <a:off x="1596476" y="572679"/>
          <a:ext cx="1398110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de las importaciones</a:t>
          </a:r>
        </a:p>
      </dsp:txBody>
      <dsp:txXfrm>
        <a:off x="1596476" y="572679"/>
        <a:ext cx="1398110" cy="1098000"/>
      </dsp:txXfrm>
    </dsp:sp>
    <dsp:sp modelId="{FB6A13AE-0E9E-4B86-9519-54CF4C9376AB}">
      <dsp:nvSpPr>
        <dsp:cNvPr id="0" name=""/>
        <dsp:cNvSpPr/>
      </dsp:nvSpPr>
      <dsp:spPr>
        <a:xfrm>
          <a:off x="3190322" y="13435"/>
          <a:ext cx="1398110" cy="5592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32,7%</a:t>
          </a:r>
        </a:p>
      </dsp:txBody>
      <dsp:txXfrm>
        <a:off x="3190322" y="13435"/>
        <a:ext cx="1398110" cy="559244"/>
      </dsp:txXfrm>
    </dsp:sp>
    <dsp:sp modelId="{677CB278-B367-4780-9F2E-10860721FF69}">
      <dsp:nvSpPr>
        <dsp:cNvPr id="0" name=""/>
        <dsp:cNvSpPr/>
      </dsp:nvSpPr>
      <dsp:spPr>
        <a:xfrm>
          <a:off x="3190322" y="572679"/>
          <a:ext cx="1398110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de </a:t>
          </a:r>
          <a:r>
            <a:rPr lang="en-US" sz="1400" b="1" kern="1200" dirty="0" err="1"/>
            <a:t>los</a:t>
          </a:r>
          <a:r>
            <a:rPr lang="en-US" sz="1400" b="1" kern="1200" dirty="0"/>
            <a:t> </a:t>
          </a:r>
          <a:r>
            <a:rPr lang="en-US" sz="1400" b="1" kern="1200" dirty="0" err="1"/>
            <a:t>impuestos</a:t>
          </a:r>
          <a:r>
            <a:rPr lang="en-US" sz="1400" b="1" kern="1200" dirty="0"/>
            <a:t> </a:t>
          </a:r>
          <a:r>
            <a:rPr lang="en-US" sz="1400" b="1" kern="1200" dirty="0" err="1"/>
            <a:t>sobre</a:t>
          </a:r>
          <a:r>
            <a:rPr lang="en-US" sz="1400" b="1" kern="1200" dirty="0"/>
            <a:t> </a:t>
          </a:r>
          <a:r>
            <a:rPr lang="en-US" sz="1400" b="1" kern="1200" dirty="0" err="1"/>
            <a:t>los</a:t>
          </a:r>
          <a:r>
            <a:rPr lang="en-US" sz="1400" b="1" kern="1200" dirty="0"/>
            <a:t> </a:t>
          </a:r>
          <a:r>
            <a:rPr lang="en-US" sz="1400" b="1" kern="1200" dirty="0" err="1"/>
            <a:t>productos</a:t>
          </a:r>
          <a:endParaRPr lang="en-US" sz="1400" b="1" kern="1200" dirty="0"/>
        </a:p>
      </dsp:txBody>
      <dsp:txXfrm>
        <a:off x="3190322" y="572679"/>
        <a:ext cx="1398110" cy="1098000"/>
      </dsp:txXfrm>
    </dsp:sp>
    <dsp:sp modelId="{7CDFC72E-A00B-4D02-95A9-C40349DC5EA4}">
      <dsp:nvSpPr>
        <dsp:cNvPr id="0" name=""/>
        <dsp:cNvSpPr/>
      </dsp:nvSpPr>
      <dsp:spPr>
        <a:xfrm>
          <a:off x="4784167" y="13435"/>
          <a:ext cx="1398110" cy="5592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21,0%</a:t>
          </a:r>
        </a:p>
      </dsp:txBody>
      <dsp:txXfrm>
        <a:off x="4784167" y="13435"/>
        <a:ext cx="1398110" cy="559244"/>
      </dsp:txXfrm>
    </dsp:sp>
    <dsp:sp modelId="{8D5B84F3-2B89-4B4C-B80C-69EEBDD96890}">
      <dsp:nvSpPr>
        <dsp:cNvPr id="0" name=""/>
        <dsp:cNvSpPr/>
      </dsp:nvSpPr>
      <dsp:spPr>
        <a:xfrm>
          <a:off x="4784167" y="572679"/>
          <a:ext cx="1398110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de </a:t>
          </a:r>
          <a:r>
            <a:rPr lang="en-US" sz="1200" b="1" kern="1200" dirty="0" err="1"/>
            <a:t>los</a:t>
          </a:r>
          <a:r>
            <a:rPr lang="en-US" sz="1200" b="1" kern="1200" dirty="0"/>
            <a:t> </a:t>
          </a:r>
          <a:r>
            <a:rPr lang="en-US" sz="1200" b="1" kern="1200" dirty="0" err="1"/>
            <a:t>insumos</a:t>
          </a:r>
          <a:r>
            <a:rPr lang="en-US" sz="1200" b="1" kern="1200" dirty="0"/>
            <a:t> de </a:t>
          </a:r>
          <a:r>
            <a:rPr lang="en-US" sz="1200" b="1" kern="1200" dirty="0" err="1"/>
            <a:t>todas</a:t>
          </a:r>
          <a:r>
            <a:rPr lang="en-US" sz="1200" b="1" kern="1200" dirty="0"/>
            <a:t> las </a:t>
          </a:r>
          <a:r>
            <a:rPr lang="en-US" sz="1200" b="1" kern="1200" dirty="0" err="1"/>
            <a:t>industrias</a:t>
          </a:r>
          <a:r>
            <a:rPr lang="en-US" sz="1200" b="1" kern="1200" dirty="0"/>
            <a:t> (</a:t>
          </a:r>
          <a:r>
            <a:rPr lang="en-US" sz="1200" b="1" kern="1200" dirty="0" err="1"/>
            <a:t>consumo</a:t>
          </a:r>
          <a:r>
            <a:rPr lang="en-US" sz="1200" b="1" kern="1200" dirty="0"/>
            <a:t> </a:t>
          </a:r>
          <a:r>
            <a:rPr lang="en-US" sz="1200" b="1" kern="1200" dirty="0" err="1"/>
            <a:t>intermedio</a:t>
          </a:r>
          <a:r>
            <a:rPr lang="en-US" sz="1200" b="1" kern="1200" dirty="0"/>
            <a:t>)</a:t>
          </a:r>
        </a:p>
      </dsp:txBody>
      <dsp:txXfrm>
        <a:off x="4784167" y="572679"/>
        <a:ext cx="1398110" cy="1098000"/>
      </dsp:txXfrm>
    </dsp:sp>
    <dsp:sp modelId="{B2E640C8-3DE2-4EC6-9E82-19B574618E85}">
      <dsp:nvSpPr>
        <dsp:cNvPr id="0" name=""/>
        <dsp:cNvSpPr/>
      </dsp:nvSpPr>
      <dsp:spPr>
        <a:xfrm>
          <a:off x="6378013" y="13435"/>
          <a:ext cx="1398110" cy="5592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36,4%</a:t>
          </a:r>
        </a:p>
      </dsp:txBody>
      <dsp:txXfrm>
        <a:off x="6378013" y="13435"/>
        <a:ext cx="1398110" cy="559244"/>
      </dsp:txXfrm>
    </dsp:sp>
    <dsp:sp modelId="{855318D5-4492-49CB-BA67-B6AC980055F9}">
      <dsp:nvSpPr>
        <dsp:cNvPr id="0" name=""/>
        <dsp:cNvSpPr/>
      </dsp:nvSpPr>
      <dsp:spPr>
        <a:xfrm>
          <a:off x="6378013" y="572679"/>
          <a:ext cx="1398110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del gasto de consumo final de los hogares</a:t>
          </a:r>
        </a:p>
      </dsp:txBody>
      <dsp:txXfrm>
        <a:off x="6378013" y="572679"/>
        <a:ext cx="1398110" cy="1098000"/>
      </dsp:txXfrm>
    </dsp:sp>
    <dsp:sp modelId="{67C04B62-223A-4103-9DDC-9D8F3F13CBB4}">
      <dsp:nvSpPr>
        <dsp:cNvPr id="0" name=""/>
        <dsp:cNvSpPr/>
      </dsp:nvSpPr>
      <dsp:spPr>
        <a:xfrm>
          <a:off x="7971858" y="13435"/>
          <a:ext cx="1398110" cy="5592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4,5%</a:t>
          </a:r>
        </a:p>
      </dsp:txBody>
      <dsp:txXfrm>
        <a:off x="7971858" y="13435"/>
        <a:ext cx="1398110" cy="559244"/>
      </dsp:txXfrm>
    </dsp:sp>
    <dsp:sp modelId="{482C28A3-470F-4A7D-8F26-8965778839E8}">
      <dsp:nvSpPr>
        <dsp:cNvPr id="0" name=""/>
        <dsp:cNvSpPr/>
      </dsp:nvSpPr>
      <dsp:spPr>
        <a:xfrm>
          <a:off x="7971858" y="572679"/>
          <a:ext cx="1398110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del gasto de consumo final de gobierno</a:t>
          </a:r>
        </a:p>
      </dsp:txBody>
      <dsp:txXfrm>
        <a:off x="7971858" y="572679"/>
        <a:ext cx="1398110" cy="109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02062-632B-44C8-BFC3-F5DA0CE24D20}">
      <dsp:nvSpPr>
        <dsp:cNvPr id="0" name=""/>
        <dsp:cNvSpPr/>
      </dsp:nvSpPr>
      <dsp:spPr>
        <a:xfrm>
          <a:off x="4475" y="0"/>
          <a:ext cx="1169205" cy="462068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i="1" kern="1200">
              <a:solidFill>
                <a:schemeClr val="tx2"/>
              </a:solidFill>
            </a:rPr>
            <a:t>Biomasa que se cultiva para producir alimentos, forrajes, fibras y energía </a:t>
          </a:r>
          <a:endParaRPr lang="en-US" sz="1300" b="1" kern="1200">
            <a:solidFill>
              <a:schemeClr val="tx2"/>
            </a:solidFill>
          </a:endParaRPr>
        </a:p>
      </dsp:txBody>
      <dsp:txXfrm>
        <a:off x="38720" y="34245"/>
        <a:ext cx="1100715" cy="4552192"/>
      </dsp:txXfrm>
    </dsp:sp>
    <dsp:sp modelId="{483C1F9F-AD89-4315-AA56-8CBECE23EF4D}">
      <dsp:nvSpPr>
        <dsp:cNvPr id="0" name=""/>
        <dsp:cNvSpPr/>
      </dsp:nvSpPr>
      <dsp:spPr>
        <a:xfrm>
          <a:off x="1370107" y="0"/>
          <a:ext cx="1169205" cy="462068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i="1" kern="1200">
              <a:solidFill>
                <a:schemeClr val="tx2"/>
              </a:solidFill>
            </a:rPr>
            <a:t>Biomasa de los recursos marinos y la producida mediante la acuicultura </a:t>
          </a:r>
          <a:endParaRPr lang="en-US" sz="1300" b="1" kern="1200">
            <a:solidFill>
              <a:schemeClr val="tx2"/>
            </a:solidFill>
          </a:endParaRPr>
        </a:p>
      </dsp:txBody>
      <dsp:txXfrm>
        <a:off x="1404352" y="34245"/>
        <a:ext cx="1100715" cy="4552192"/>
      </dsp:txXfrm>
    </dsp:sp>
    <dsp:sp modelId="{58447419-0F0C-4F68-8D07-267EE55968B4}">
      <dsp:nvSpPr>
        <dsp:cNvPr id="0" name=""/>
        <dsp:cNvSpPr/>
      </dsp:nvSpPr>
      <dsp:spPr>
        <a:xfrm>
          <a:off x="2735739" y="0"/>
          <a:ext cx="1169205" cy="46206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1" i="1" kern="1200">
              <a:solidFill>
                <a:schemeClr val="bg1"/>
              </a:solidFill>
            </a:rPr>
            <a:t>Biomasa forestal, sobre todo la que se cultiva para su aprovechamiento en las industrias forestal y del papel, y aquella extraída legalmente de ecosistemas naturales</a:t>
          </a:r>
          <a:endParaRPr lang="en-US" sz="1000" b="1" kern="1200">
            <a:solidFill>
              <a:schemeClr val="bg1"/>
            </a:solidFill>
          </a:endParaRPr>
        </a:p>
      </dsp:txBody>
      <dsp:txXfrm>
        <a:off x="2769984" y="34245"/>
        <a:ext cx="1100715" cy="4552192"/>
      </dsp:txXfrm>
    </dsp:sp>
    <dsp:sp modelId="{BDA4A76D-D957-4179-BC4A-5058A2C1B037}">
      <dsp:nvSpPr>
        <dsp:cNvPr id="0" name=""/>
        <dsp:cNvSpPr/>
      </dsp:nvSpPr>
      <dsp:spPr>
        <a:xfrm>
          <a:off x="4101371" y="0"/>
          <a:ext cx="1169205" cy="4620682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i="1" kern="1200">
              <a:solidFill>
                <a:schemeClr val="bg1"/>
              </a:solidFill>
            </a:rPr>
            <a:t>Biomasa residual en los sectores agropecuario, pesca y acuacultura, forestal y agroindustrial</a:t>
          </a:r>
          <a:endParaRPr lang="en-US" sz="1300" b="1" kern="1200">
            <a:solidFill>
              <a:schemeClr val="bg1"/>
            </a:solidFill>
          </a:endParaRPr>
        </a:p>
      </dsp:txBody>
      <dsp:txXfrm>
        <a:off x="4135616" y="34245"/>
        <a:ext cx="1100715" cy="4552192"/>
      </dsp:txXfrm>
    </dsp:sp>
    <dsp:sp modelId="{E8791D0B-2F25-4ED4-BFFE-5D7111FA1367}">
      <dsp:nvSpPr>
        <dsp:cNvPr id="0" name=""/>
        <dsp:cNvSpPr/>
      </dsp:nvSpPr>
      <dsp:spPr>
        <a:xfrm>
          <a:off x="5467003" y="0"/>
          <a:ext cx="1169205" cy="4620682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i="1" kern="1200">
              <a:solidFill>
                <a:schemeClr val="tx2"/>
              </a:solidFill>
            </a:rPr>
            <a:t>Biomasa que se puede recuperar de los desechos urbanos</a:t>
          </a:r>
          <a:endParaRPr lang="en-US" sz="1300" b="1" kern="1200">
            <a:solidFill>
              <a:schemeClr val="tx2"/>
            </a:solidFill>
          </a:endParaRPr>
        </a:p>
      </dsp:txBody>
      <dsp:txXfrm>
        <a:off x="5501248" y="34245"/>
        <a:ext cx="1100715" cy="4552192"/>
      </dsp:txXfrm>
    </dsp:sp>
    <dsp:sp modelId="{AC632A2C-3E4D-434B-B155-B6124C13BAF1}">
      <dsp:nvSpPr>
        <dsp:cNvPr id="0" name=""/>
        <dsp:cNvSpPr/>
      </dsp:nvSpPr>
      <dsp:spPr>
        <a:xfrm>
          <a:off x="6832635" y="0"/>
          <a:ext cx="1169205" cy="462068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i="1" kern="1200">
              <a:solidFill>
                <a:schemeClr val="tx2"/>
              </a:solidFill>
            </a:rPr>
            <a:t>Desechos líquidos de la ganadería y de la actividad humana</a:t>
          </a:r>
          <a:endParaRPr lang="en-US" sz="1300" b="1" kern="1200">
            <a:solidFill>
              <a:schemeClr val="tx2"/>
            </a:solidFill>
          </a:endParaRPr>
        </a:p>
      </dsp:txBody>
      <dsp:txXfrm>
        <a:off x="6866880" y="34245"/>
        <a:ext cx="1100715" cy="4552192"/>
      </dsp:txXfrm>
    </dsp:sp>
    <dsp:sp modelId="{B00C9EFC-3E0D-4AE7-9C84-056BFEDD7211}">
      <dsp:nvSpPr>
        <dsp:cNvPr id="0" name=""/>
        <dsp:cNvSpPr/>
      </dsp:nvSpPr>
      <dsp:spPr>
        <a:xfrm>
          <a:off x="8198267" y="0"/>
          <a:ext cx="1169205" cy="462068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i="1" kern="1200">
              <a:solidFill>
                <a:schemeClr val="bg1"/>
              </a:solidFill>
            </a:rPr>
            <a:t>Biodiversidad terrestre y marina, incluyendo la biodiversidad de aguas continentales.</a:t>
          </a:r>
          <a:endParaRPr lang="en-US" sz="1300" b="1" kern="1200">
            <a:solidFill>
              <a:schemeClr val="bg1"/>
            </a:solidFill>
          </a:endParaRPr>
        </a:p>
      </dsp:txBody>
      <dsp:txXfrm>
        <a:off x="8232512" y="34245"/>
        <a:ext cx="1100715" cy="4552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BD487-147F-4BDB-9F0E-9E47AA79D360}">
      <dsp:nvSpPr>
        <dsp:cNvPr id="0" name=""/>
        <dsp:cNvSpPr/>
      </dsp:nvSpPr>
      <dsp:spPr>
        <a:xfrm rot="16200000">
          <a:off x="-822111" y="823255"/>
          <a:ext cx="4621212" cy="2974702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345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err="1"/>
            <a:t>Clasificaciones</a:t>
          </a:r>
          <a:r>
            <a:rPr lang="en-US" sz="3000" kern="1200"/>
            <a:t> </a:t>
          </a:r>
          <a:r>
            <a:rPr lang="en-US" sz="3000" kern="1200" err="1"/>
            <a:t>Funcionales</a:t>
          </a:r>
          <a:endParaRPr lang="en-US" sz="30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CCIF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CFG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CFISFL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CGPF</a:t>
          </a:r>
        </a:p>
      </dsp:txBody>
      <dsp:txXfrm rot="5400000">
        <a:off x="1144" y="924242"/>
        <a:ext cx="2974702" cy="2772728"/>
      </dsp:txXfrm>
    </dsp:sp>
    <dsp:sp modelId="{2149B3A7-46CA-4231-AD45-2E131F97FD81}">
      <dsp:nvSpPr>
        <dsp:cNvPr id="0" name=""/>
        <dsp:cNvSpPr/>
      </dsp:nvSpPr>
      <dsp:spPr>
        <a:xfrm rot="16200000">
          <a:off x="2375693" y="823255"/>
          <a:ext cx="4621212" cy="2974702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345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err="1"/>
            <a:t>Cuentas</a:t>
          </a:r>
          <a:r>
            <a:rPr lang="en-US" sz="3000" kern="1200"/>
            <a:t> de </a:t>
          </a:r>
          <a:r>
            <a:rPr lang="en-US" sz="3000" kern="1200" err="1"/>
            <a:t>Sectores</a:t>
          </a:r>
          <a:r>
            <a:rPr lang="en-US" sz="3000" kern="1200"/>
            <a:t> Clave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CIIU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CCP</a:t>
          </a:r>
        </a:p>
      </dsp:txBody>
      <dsp:txXfrm rot="5400000">
        <a:off x="3198948" y="924242"/>
        <a:ext cx="2974702" cy="2772728"/>
      </dsp:txXfrm>
    </dsp:sp>
    <dsp:sp modelId="{F3570A83-2C78-47FB-BAE3-256D91BA3271}">
      <dsp:nvSpPr>
        <dsp:cNvPr id="0" name=""/>
        <dsp:cNvSpPr/>
      </dsp:nvSpPr>
      <dsp:spPr>
        <a:xfrm rot="16200000">
          <a:off x="5573498" y="823255"/>
          <a:ext cx="4621212" cy="2974702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345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err="1"/>
            <a:t>Cuentas</a:t>
          </a:r>
          <a:r>
            <a:rPr lang="en-US" sz="3000" kern="1200"/>
            <a:t> </a:t>
          </a:r>
          <a:r>
            <a:rPr lang="en-US" sz="3000" kern="1200" err="1"/>
            <a:t>Satélite</a:t>
          </a:r>
          <a:endParaRPr lang="en-US" sz="30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Solo </a:t>
          </a:r>
          <a:r>
            <a:rPr lang="en-US" sz="2300" kern="1200" err="1"/>
            <a:t>híbrida</a:t>
          </a:r>
          <a:r>
            <a:rPr lang="en-US" sz="2300" kern="1200"/>
            <a:t> con </a:t>
          </a:r>
          <a:r>
            <a:rPr lang="en-US" sz="2300" kern="1200" err="1"/>
            <a:t>cantidades</a:t>
          </a:r>
          <a:r>
            <a:rPr lang="en-US" sz="2300" kern="1200"/>
            <a:t> </a:t>
          </a:r>
          <a:r>
            <a:rPr lang="en-US" sz="2300" kern="1200" err="1"/>
            <a:t>físicas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O </a:t>
          </a:r>
          <a:r>
            <a:rPr lang="en-US" sz="2300" kern="1200" err="1"/>
            <a:t>Cambios</a:t>
          </a:r>
          <a:r>
            <a:rPr lang="en-US" sz="2300" kern="1200"/>
            <a:t> </a:t>
          </a:r>
          <a:r>
            <a:rPr lang="en-US" sz="2300" kern="1200" err="1"/>
            <a:t>conceptuales</a:t>
          </a:r>
          <a:r>
            <a:rPr lang="en-US" sz="2300" kern="1200"/>
            <a:t>  (</a:t>
          </a:r>
          <a:r>
            <a:rPr lang="en-US" sz="2300" kern="1200" err="1"/>
            <a:t>ej</a:t>
          </a:r>
          <a:r>
            <a:rPr lang="en-US" sz="2300" kern="1200"/>
            <a:t>. </a:t>
          </a:r>
          <a:r>
            <a:rPr lang="en-US" sz="2300" kern="1200" err="1"/>
            <a:t>frontera</a:t>
          </a:r>
          <a:r>
            <a:rPr lang="en-US" sz="2300" kern="1200"/>
            <a:t> de </a:t>
          </a:r>
          <a:r>
            <a:rPr lang="en-US" sz="2300" kern="1200" err="1"/>
            <a:t>producción</a:t>
          </a:r>
          <a:r>
            <a:rPr lang="en-US" sz="2300" kern="1200"/>
            <a:t>)</a:t>
          </a:r>
        </a:p>
      </dsp:txBody>
      <dsp:txXfrm rot="5400000">
        <a:off x="6396753" y="924242"/>
        <a:ext cx="2974702" cy="27727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E0573-6CDC-4B9C-A0E6-5EE0D21C0781}">
      <dsp:nvSpPr>
        <dsp:cNvPr id="0" name=""/>
        <dsp:cNvSpPr/>
      </dsp:nvSpPr>
      <dsp:spPr>
        <a:xfrm>
          <a:off x="8243559" y="4050106"/>
          <a:ext cx="1869367" cy="4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134"/>
              </a:lnTo>
              <a:lnTo>
                <a:pt x="1869367" y="303134"/>
              </a:lnTo>
              <a:lnTo>
                <a:pt x="1869367" y="44482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F06F1-8329-4CB8-ABEF-6B266A909D20}">
      <dsp:nvSpPr>
        <dsp:cNvPr id="0" name=""/>
        <dsp:cNvSpPr/>
      </dsp:nvSpPr>
      <dsp:spPr>
        <a:xfrm>
          <a:off x="8197839" y="4050106"/>
          <a:ext cx="91440" cy="4448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482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5D05E-F675-4563-9A23-4B5FE30B4452}">
      <dsp:nvSpPr>
        <dsp:cNvPr id="0" name=""/>
        <dsp:cNvSpPr/>
      </dsp:nvSpPr>
      <dsp:spPr>
        <a:xfrm>
          <a:off x="6374191" y="4050106"/>
          <a:ext cx="1869367" cy="444824"/>
        </a:xfrm>
        <a:custGeom>
          <a:avLst/>
          <a:gdLst/>
          <a:ahLst/>
          <a:cxnLst/>
          <a:rect l="0" t="0" r="0" b="0"/>
          <a:pathLst>
            <a:path>
              <a:moveTo>
                <a:pt x="1869367" y="0"/>
              </a:moveTo>
              <a:lnTo>
                <a:pt x="1869367" y="303134"/>
              </a:lnTo>
              <a:lnTo>
                <a:pt x="0" y="303134"/>
              </a:lnTo>
              <a:lnTo>
                <a:pt x="0" y="44482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363D0-B456-4736-A97C-A1B79A725C67}">
      <dsp:nvSpPr>
        <dsp:cNvPr id="0" name=""/>
        <dsp:cNvSpPr/>
      </dsp:nvSpPr>
      <dsp:spPr>
        <a:xfrm>
          <a:off x="8197839" y="2634060"/>
          <a:ext cx="91440" cy="4448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482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07C4F-E6EE-4796-A91E-663CD2295D49}">
      <dsp:nvSpPr>
        <dsp:cNvPr id="0" name=""/>
        <dsp:cNvSpPr/>
      </dsp:nvSpPr>
      <dsp:spPr>
        <a:xfrm>
          <a:off x="5439508" y="1218014"/>
          <a:ext cx="2804050" cy="4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134"/>
              </a:lnTo>
              <a:lnTo>
                <a:pt x="2804050" y="303134"/>
              </a:lnTo>
              <a:lnTo>
                <a:pt x="2804050" y="44482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0FAC3-97E3-4D19-A2D5-6B2DDC5D9512}">
      <dsp:nvSpPr>
        <dsp:cNvPr id="0" name=""/>
        <dsp:cNvSpPr/>
      </dsp:nvSpPr>
      <dsp:spPr>
        <a:xfrm>
          <a:off x="2635457" y="4050106"/>
          <a:ext cx="1869367" cy="4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134"/>
              </a:lnTo>
              <a:lnTo>
                <a:pt x="1869367" y="303134"/>
              </a:lnTo>
              <a:lnTo>
                <a:pt x="1869367" y="44482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3110E-A8DA-4F2E-A8D5-B69D466B4EAB}">
      <dsp:nvSpPr>
        <dsp:cNvPr id="0" name=""/>
        <dsp:cNvSpPr/>
      </dsp:nvSpPr>
      <dsp:spPr>
        <a:xfrm>
          <a:off x="2589737" y="4050106"/>
          <a:ext cx="91440" cy="4448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482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A7F03-EA30-4A78-A9EA-52B1853B199B}">
      <dsp:nvSpPr>
        <dsp:cNvPr id="0" name=""/>
        <dsp:cNvSpPr/>
      </dsp:nvSpPr>
      <dsp:spPr>
        <a:xfrm>
          <a:off x="766089" y="4050106"/>
          <a:ext cx="1869367" cy="444824"/>
        </a:xfrm>
        <a:custGeom>
          <a:avLst/>
          <a:gdLst/>
          <a:ahLst/>
          <a:cxnLst/>
          <a:rect l="0" t="0" r="0" b="0"/>
          <a:pathLst>
            <a:path>
              <a:moveTo>
                <a:pt x="1869367" y="0"/>
              </a:moveTo>
              <a:lnTo>
                <a:pt x="1869367" y="303134"/>
              </a:lnTo>
              <a:lnTo>
                <a:pt x="0" y="303134"/>
              </a:lnTo>
              <a:lnTo>
                <a:pt x="0" y="44482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9420E-68D8-425E-B0B2-0AE6AD2B598C}">
      <dsp:nvSpPr>
        <dsp:cNvPr id="0" name=""/>
        <dsp:cNvSpPr/>
      </dsp:nvSpPr>
      <dsp:spPr>
        <a:xfrm>
          <a:off x="2589737" y="2634060"/>
          <a:ext cx="91440" cy="4448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482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4910A-A178-4BC2-A7E6-A2952A4B44CE}">
      <dsp:nvSpPr>
        <dsp:cNvPr id="0" name=""/>
        <dsp:cNvSpPr/>
      </dsp:nvSpPr>
      <dsp:spPr>
        <a:xfrm>
          <a:off x="2635457" y="1218014"/>
          <a:ext cx="2804050" cy="444824"/>
        </a:xfrm>
        <a:custGeom>
          <a:avLst/>
          <a:gdLst/>
          <a:ahLst/>
          <a:cxnLst/>
          <a:rect l="0" t="0" r="0" b="0"/>
          <a:pathLst>
            <a:path>
              <a:moveTo>
                <a:pt x="2804050" y="0"/>
              </a:moveTo>
              <a:lnTo>
                <a:pt x="2804050" y="303134"/>
              </a:lnTo>
              <a:lnTo>
                <a:pt x="0" y="303134"/>
              </a:lnTo>
              <a:lnTo>
                <a:pt x="0" y="44482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E5ABD-0CBC-4133-82AD-4DABD4CBC5E1}">
      <dsp:nvSpPr>
        <dsp:cNvPr id="0" name=""/>
        <dsp:cNvSpPr/>
      </dsp:nvSpPr>
      <dsp:spPr>
        <a:xfrm>
          <a:off x="4674767" y="246793"/>
          <a:ext cx="1529482" cy="971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2FB2E-AAE2-47AA-B4AC-9D0EABB6EA19}">
      <dsp:nvSpPr>
        <dsp:cNvPr id="0" name=""/>
        <dsp:cNvSpPr/>
      </dsp:nvSpPr>
      <dsp:spPr>
        <a:xfrm>
          <a:off x="4844709" y="408238"/>
          <a:ext cx="1529482" cy="971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Definición de Bioeconomía según la </a:t>
          </a:r>
          <a:r>
            <a:rPr lang="en-US" sz="1100" b="1" i="1" kern="1200"/>
            <a:t>Estrategia Nacional de Bioeconomía: Costa Rica 2020-2030</a:t>
          </a:r>
          <a:r>
            <a:rPr lang="en-US" sz="1100" kern="1200"/>
            <a:t>.</a:t>
          </a:r>
        </a:p>
      </dsp:txBody>
      <dsp:txXfrm>
        <a:off x="4873155" y="436684"/>
        <a:ext cx="1472590" cy="914329"/>
      </dsp:txXfrm>
    </dsp:sp>
    <dsp:sp modelId="{274C887C-D8ED-4CDC-A918-6349A67CCDD7}">
      <dsp:nvSpPr>
        <dsp:cNvPr id="0" name=""/>
        <dsp:cNvSpPr/>
      </dsp:nvSpPr>
      <dsp:spPr>
        <a:xfrm>
          <a:off x="1870716" y="1662839"/>
          <a:ext cx="1529482" cy="971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46C47-D848-4C3B-95D3-0CF5C345C327}">
      <dsp:nvSpPr>
        <dsp:cNvPr id="0" name=""/>
        <dsp:cNvSpPr/>
      </dsp:nvSpPr>
      <dsp:spPr>
        <a:xfrm>
          <a:off x="2040658" y="1824284"/>
          <a:ext cx="1529482" cy="971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Ordenamiento de actividades de la Clasificación Internacional Industrial Uniforme (CIIU), Revisión 4. </a:t>
          </a:r>
        </a:p>
      </dsp:txBody>
      <dsp:txXfrm>
        <a:off x="2069104" y="1852730"/>
        <a:ext cx="1472590" cy="914329"/>
      </dsp:txXfrm>
    </dsp:sp>
    <dsp:sp modelId="{E72411F2-B6E2-4D52-86E9-B847CF721241}">
      <dsp:nvSpPr>
        <dsp:cNvPr id="0" name=""/>
        <dsp:cNvSpPr/>
      </dsp:nvSpPr>
      <dsp:spPr>
        <a:xfrm>
          <a:off x="1870716" y="3078885"/>
          <a:ext cx="1529482" cy="971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2D21A-B080-43AB-9D1C-E2B349F3F0A0}">
      <dsp:nvSpPr>
        <dsp:cNvPr id="0" name=""/>
        <dsp:cNvSpPr/>
      </dsp:nvSpPr>
      <dsp:spPr>
        <a:xfrm>
          <a:off x="2040658" y="3240330"/>
          <a:ext cx="1529482" cy="971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Nomenclatura de Actividades Económicas de Costa Rica (AECR).</a:t>
          </a:r>
          <a:endParaRPr lang="en-US" sz="1200" kern="1200"/>
        </a:p>
      </dsp:txBody>
      <dsp:txXfrm>
        <a:off x="2069104" y="3268776"/>
        <a:ext cx="1472590" cy="914329"/>
      </dsp:txXfrm>
    </dsp:sp>
    <dsp:sp modelId="{49BD100D-07FD-43D7-BAD8-A3DBF55480E5}">
      <dsp:nvSpPr>
        <dsp:cNvPr id="0" name=""/>
        <dsp:cNvSpPr/>
      </dsp:nvSpPr>
      <dsp:spPr>
        <a:xfrm>
          <a:off x="1348" y="4494930"/>
          <a:ext cx="1529482" cy="971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EC13F-F9AE-407F-AC19-DF96256BE304}">
      <dsp:nvSpPr>
        <dsp:cNvPr id="0" name=""/>
        <dsp:cNvSpPr/>
      </dsp:nvSpPr>
      <dsp:spPr>
        <a:xfrm>
          <a:off x="171291" y="4656376"/>
          <a:ext cx="1529482" cy="971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BA01. Actividades características de la bioeconomía. </a:t>
          </a:r>
          <a:endParaRPr lang="en-US" sz="1200" kern="1200"/>
        </a:p>
      </dsp:txBody>
      <dsp:txXfrm>
        <a:off x="199737" y="4684822"/>
        <a:ext cx="1472590" cy="914329"/>
      </dsp:txXfrm>
    </dsp:sp>
    <dsp:sp modelId="{ADAA2970-AFDF-4071-8172-AC15CD327F3E}">
      <dsp:nvSpPr>
        <dsp:cNvPr id="0" name=""/>
        <dsp:cNvSpPr/>
      </dsp:nvSpPr>
      <dsp:spPr>
        <a:xfrm>
          <a:off x="1870716" y="4494930"/>
          <a:ext cx="1529482" cy="971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C0616-5EB1-44CB-AD9D-49F176469EAB}">
      <dsp:nvSpPr>
        <dsp:cNvPr id="0" name=""/>
        <dsp:cNvSpPr/>
      </dsp:nvSpPr>
      <dsp:spPr>
        <a:xfrm>
          <a:off x="2040658" y="4656376"/>
          <a:ext cx="1529482" cy="971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BA02. Actividades características extendidas de la bioeconomía. </a:t>
          </a:r>
          <a:endParaRPr lang="en-US" sz="1200" kern="1200"/>
        </a:p>
      </dsp:txBody>
      <dsp:txXfrm>
        <a:off x="2069104" y="4684822"/>
        <a:ext cx="1472590" cy="914329"/>
      </dsp:txXfrm>
    </dsp:sp>
    <dsp:sp modelId="{E9E1C6E5-DDFB-4EF1-82FD-443D034CFD1D}">
      <dsp:nvSpPr>
        <dsp:cNvPr id="0" name=""/>
        <dsp:cNvSpPr/>
      </dsp:nvSpPr>
      <dsp:spPr>
        <a:xfrm>
          <a:off x="3740083" y="4494930"/>
          <a:ext cx="1529482" cy="971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EEB38-DBD4-492F-A22F-40ED573ED49F}">
      <dsp:nvSpPr>
        <dsp:cNvPr id="0" name=""/>
        <dsp:cNvSpPr/>
      </dsp:nvSpPr>
      <dsp:spPr>
        <a:xfrm>
          <a:off x="3910025" y="4656376"/>
          <a:ext cx="1529482" cy="971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BA03. Actividades no características de la bioeconomía.</a:t>
          </a:r>
          <a:endParaRPr lang="en-US" sz="1200" kern="1200"/>
        </a:p>
      </dsp:txBody>
      <dsp:txXfrm>
        <a:off x="3938471" y="4684822"/>
        <a:ext cx="1472590" cy="914329"/>
      </dsp:txXfrm>
    </dsp:sp>
    <dsp:sp modelId="{18AA669C-33E9-4B23-8953-F4B5CFD1773D}">
      <dsp:nvSpPr>
        <dsp:cNvPr id="0" name=""/>
        <dsp:cNvSpPr/>
      </dsp:nvSpPr>
      <dsp:spPr>
        <a:xfrm>
          <a:off x="7478818" y="1662839"/>
          <a:ext cx="1529482" cy="971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655E2-7B99-414B-B351-72652A685B3B}">
      <dsp:nvSpPr>
        <dsp:cNvPr id="0" name=""/>
        <dsp:cNvSpPr/>
      </dsp:nvSpPr>
      <dsp:spPr>
        <a:xfrm>
          <a:off x="7648760" y="1824284"/>
          <a:ext cx="1529482" cy="971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Clasificación Central de Productos (CPC), Revisión 2.1.</a:t>
          </a:r>
        </a:p>
      </dsp:txBody>
      <dsp:txXfrm>
        <a:off x="7677206" y="1852730"/>
        <a:ext cx="1472590" cy="914329"/>
      </dsp:txXfrm>
    </dsp:sp>
    <dsp:sp modelId="{63A0E29C-4F1A-4305-9A2E-65FCFB25C0B3}">
      <dsp:nvSpPr>
        <dsp:cNvPr id="0" name=""/>
        <dsp:cNvSpPr/>
      </dsp:nvSpPr>
      <dsp:spPr>
        <a:xfrm>
          <a:off x="7478818" y="3078885"/>
          <a:ext cx="1529482" cy="971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E10EA-50DB-4097-8B62-1925195A91AE}">
      <dsp:nvSpPr>
        <dsp:cNvPr id="0" name=""/>
        <dsp:cNvSpPr/>
      </dsp:nvSpPr>
      <dsp:spPr>
        <a:xfrm>
          <a:off x="7648760" y="3240330"/>
          <a:ext cx="1529482" cy="971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Nomenclatura de Productos de Costa Rica (NPCR).</a:t>
          </a:r>
          <a:endParaRPr lang="en-US" sz="1200" kern="1200"/>
        </a:p>
      </dsp:txBody>
      <dsp:txXfrm>
        <a:off x="7677206" y="3268776"/>
        <a:ext cx="1472590" cy="914329"/>
      </dsp:txXfrm>
    </dsp:sp>
    <dsp:sp modelId="{F97E2761-BC0F-4C4E-9B3E-0836FD633919}">
      <dsp:nvSpPr>
        <dsp:cNvPr id="0" name=""/>
        <dsp:cNvSpPr/>
      </dsp:nvSpPr>
      <dsp:spPr>
        <a:xfrm>
          <a:off x="5609450" y="4494930"/>
          <a:ext cx="1529482" cy="971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CFBD1-036C-41DA-BB18-64F46EF92F1C}">
      <dsp:nvSpPr>
        <dsp:cNvPr id="0" name=""/>
        <dsp:cNvSpPr/>
      </dsp:nvSpPr>
      <dsp:spPr>
        <a:xfrm>
          <a:off x="5779393" y="4656376"/>
          <a:ext cx="1529482" cy="971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BP01. Productos bioeconómicos característicos de la bioeconomía. </a:t>
          </a:r>
          <a:endParaRPr lang="en-US" sz="1200" kern="1200"/>
        </a:p>
      </dsp:txBody>
      <dsp:txXfrm>
        <a:off x="5807839" y="4684822"/>
        <a:ext cx="1472590" cy="914329"/>
      </dsp:txXfrm>
    </dsp:sp>
    <dsp:sp modelId="{6A7D0F46-325A-4346-B1D6-B1A079822449}">
      <dsp:nvSpPr>
        <dsp:cNvPr id="0" name=""/>
        <dsp:cNvSpPr/>
      </dsp:nvSpPr>
      <dsp:spPr>
        <a:xfrm>
          <a:off x="7478818" y="4494930"/>
          <a:ext cx="1529482" cy="971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6B73B-36D3-4732-ACB8-5D69D482D14F}">
      <dsp:nvSpPr>
        <dsp:cNvPr id="0" name=""/>
        <dsp:cNvSpPr/>
      </dsp:nvSpPr>
      <dsp:spPr>
        <a:xfrm>
          <a:off x="7648760" y="4656376"/>
          <a:ext cx="1529482" cy="971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BP02. Productos bioeconómicos característicos extendidos de la bioeconomía. </a:t>
          </a:r>
          <a:endParaRPr lang="en-US" sz="1200" kern="1200"/>
        </a:p>
      </dsp:txBody>
      <dsp:txXfrm>
        <a:off x="7677206" y="4684822"/>
        <a:ext cx="1472590" cy="914329"/>
      </dsp:txXfrm>
    </dsp:sp>
    <dsp:sp modelId="{5C30D905-9736-471E-8F1C-8708F7F26780}">
      <dsp:nvSpPr>
        <dsp:cNvPr id="0" name=""/>
        <dsp:cNvSpPr/>
      </dsp:nvSpPr>
      <dsp:spPr>
        <a:xfrm>
          <a:off x="9348185" y="4494930"/>
          <a:ext cx="1529482" cy="971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F5CFD-D00A-429D-A65D-8B6C53114DEF}">
      <dsp:nvSpPr>
        <dsp:cNvPr id="0" name=""/>
        <dsp:cNvSpPr/>
      </dsp:nvSpPr>
      <dsp:spPr>
        <a:xfrm>
          <a:off x="9518127" y="4656376"/>
          <a:ext cx="1529482" cy="971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BP03. Productos no característicos de la bioeconomía.</a:t>
          </a:r>
          <a:endParaRPr lang="en-US" sz="1200" kern="1200"/>
        </a:p>
      </dsp:txBody>
      <dsp:txXfrm>
        <a:off x="9546573" y="4684822"/>
        <a:ext cx="1472590" cy="9143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4E55D-D302-44B2-8605-AFD6E3E903A9}">
      <dsp:nvSpPr>
        <dsp:cNvPr id="0" name=""/>
        <dsp:cNvSpPr/>
      </dsp:nvSpPr>
      <dsp:spPr>
        <a:xfrm>
          <a:off x="2631" y="2491"/>
          <a:ext cx="1398110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rial" panose="020B0604020202020204" pitchFamily="34" charset="0"/>
              <a:cs typeface="Arial" panose="020B0604020202020204" pitchFamily="34" charset="0"/>
            </a:rPr>
            <a:t>19,5%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31" y="2491"/>
        <a:ext cx="1398110" cy="374400"/>
      </dsp:txXfrm>
    </dsp:sp>
    <dsp:sp modelId="{BF5E974F-15BA-466D-9CFA-5E63AAC01AB0}">
      <dsp:nvSpPr>
        <dsp:cNvPr id="0" name=""/>
        <dsp:cNvSpPr/>
      </dsp:nvSpPr>
      <dsp:spPr>
        <a:xfrm>
          <a:off x="2631" y="376891"/>
          <a:ext cx="1398110" cy="1304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Arial" panose="020B0604020202020204" pitchFamily="34" charset="0"/>
              <a:cs typeface="Arial" panose="020B0604020202020204" pitchFamily="34" charset="0"/>
            </a:rPr>
            <a:t>de la producción a precios básicos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31" y="376891"/>
        <a:ext cx="1398110" cy="1304732"/>
      </dsp:txXfrm>
    </dsp:sp>
    <dsp:sp modelId="{4BBC4C31-A7A6-401B-9786-A19A8653EC2B}">
      <dsp:nvSpPr>
        <dsp:cNvPr id="0" name=""/>
        <dsp:cNvSpPr/>
      </dsp:nvSpPr>
      <dsp:spPr>
        <a:xfrm>
          <a:off x="1596476" y="2491"/>
          <a:ext cx="1398110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rial" panose="020B0604020202020204" pitchFamily="34" charset="0"/>
              <a:cs typeface="Arial" panose="020B0604020202020204" pitchFamily="34" charset="0"/>
            </a:rPr>
            <a:t>27,1%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6476" y="2491"/>
        <a:ext cx="1398110" cy="374400"/>
      </dsp:txXfrm>
    </dsp:sp>
    <dsp:sp modelId="{3213E900-BB28-4CF5-B2BD-204BB64930E3}">
      <dsp:nvSpPr>
        <dsp:cNvPr id="0" name=""/>
        <dsp:cNvSpPr/>
      </dsp:nvSpPr>
      <dsp:spPr>
        <a:xfrm>
          <a:off x="1596476" y="376891"/>
          <a:ext cx="1398110" cy="1304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Arial" panose="020B0604020202020204" pitchFamily="34" charset="0"/>
              <a:cs typeface="Arial" panose="020B0604020202020204" pitchFamily="34" charset="0"/>
            </a:rPr>
            <a:t>de las importaciones</a:t>
          </a:r>
        </a:p>
      </dsp:txBody>
      <dsp:txXfrm>
        <a:off x="1596476" y="376891"/>
        <a:ext cx="1398110" cy="1304732"/>
      </dsp:txXfrm>
    </dsp:sp>
    <dsp:sp modelId="{FB6A13AE-0E9E-4B86-9519-54CF4C9376AB}">
      <dsp:nvSpPr>
        <dsp:cNvPr id="0" name=""/>
        <dsp:cNvSpPr/>
      </dsp:nvSpPr>
      <dsp:spPr>
        <a:xfrm>
          <a:off x="3190322" y="2491"/>
          <a:ext cx="1398110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rial" panose="020B0604020202020204" pitchFamily="34" charset="0"/>
              <a:cs typeface="Arial" panose="020B0604020202020204" pitchFamily="34" charset="0"/>
            </a:rPr>
            <a:t>32,7%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0322" y="2491"/>
        <a:ext cx="1398110" cy="374400"/>
      </dsp:txXfrm>
    </dsp:sp>
    <dsp:sp modelId="{677CB278-B367-4780-9F2E-10860721FF69}">
      <dsp:nvSpPr>
        <dsp:cNvPr id="0" name=""/>
        <dsp:cNvSpPr/>
      </dsp:nvSpPr>
      <dsp:spPr>
        <a:xfrm>
          <a:off x="3190322" y="376891"/>
          <a:ext cx="1398110" cy="1304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Arial" panose="020B0604020202020204" pitchFamily="34" charset="0"/>
              <a:cs typeface="Arial" panose="020B0604020202020204" pitchFamily="34" charset="0"/>
            </a:rPr>
            <a:t>de los impuestos sobre los productos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0322" y="376891"/>
        <a:ext cx="1398110" cy="1304732"/>
      </dsp:txXfrm>
    </dsp:sp>
    <dsp:sp modelId="{7CDFC72E-A00B-4D02-95A9-C40349DC5EA4}">
      <dsp:nvSpPr>
        <dsp:cNvPr id="0" name=""/>
        <dsp:cNvSpPr/>
      </dsp:nvSpPr>
      <dsp:spPr>
        <a:xfrm>
          <a:off x="4784167" y="2491"/>
          <a:ext cx="1398110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rial" panose="020B0604020202020204" pitchFamily="34" charset="0"/>
              <a:cs typeface="Arial" panose="020B0604020202020204" pitchFamily="34" charset="0"/>
            </a:rPr>
            <a:t>21,0%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84167" y="2491"/>
        <a:ext cx="1398110" cy="374400"/>
      </dsp:txXfrm>
    </dsp:sp>
    <dsp:sp modelId="{8D5B84F3-2B89-4B4C-B80C-69EEBDD96890}">
      <dsp:nvSpPr>
        <dsp:cNvPr id="0" name=""/>
        <dsp:cNvSpPr/>
      </dsp:nvSpPr>
      <dsp:spPr>
        <a:xfrm>
          <a:off x="4784167" y="376891"/>
          <a:ext cx="1398110" cy="1304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Arial" panose="020B0604020202020204" pitchFamily="34" charset="0"/>
              <a:cs typeface="Arial" panose="020B0604020202020204" pitchFamily="34" charset="0"/>
            </a:rPr>
            <a:t>de los insumos de todas las industrias (consumo intermedio)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84167" y="376891"/>
        <a:ext cx="1398110" cy="1304732"/>
      </dsp:txXfrm>
    </dsp:sp>
    <dsp:sp modelId="{B2E640C8-3DE2-4EC6-9E82-19B574618E85}">
      <dsp:nvSpPr>
        <dsp:cNvPr id="0" name=""/>
        <dsp:cNvSpPr/>
      </dsp:nvSpPr>
      <dsp:spPr>
        <a:xfrm>
          <a:off x="6378013" y="2491"/>
          <a:ext cx="1398110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rial" panose="020B0604020202020204" pitchFamily="34" charset="0"/>
              <a:cs typeface="Arial" panose="020B0604020202020204" pitchFamily="34" charset="0"/>
            </a:rPr>
            <a:t>36,4%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78013" y="2491"/>
        <a:ext cx="1398110" cy="374400"/>
      </dsp:txXfrm>
    </dsp:sp>
    <dsp:sp modelId="{855318D5-4492-49CB-BA67-B6AC980055F9}">
      <dsp:nvSpPr>
        <dsp:cNvPr id="0" name=""/>
        <dsp:cNvSpPr/>
      </dsp:nvSpPr>
      <dsp:spPr>
        <a:xfrm>
          <a:off x="6378013" y="376891"/>
          <a:ext cx="1398110" cy="1304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Arial" panose="020B0604020202020204" pitchFamily="34" charset="0"/>
              <a:cs typeface="Arial" panose="020B0604020202020204" pitchFamily="34" charset="0"/>
            </a:rPr>
            <a:t>del gasto de consumo final de los hogares</a:t>
          </a:r>
        </a:p>
      </dsp:txBody>
      <dsp:txXfrm>
        <a:off x="6378013" y="376891"/>
        <a:ext cx="1398110" cy="1304732"/>
      </dsp:txXfrm>
    </dsp:sp>
    <dsp:sp modelId="{67C04B62-223A-4103-9DDC-9D8F3F13CBB4}">
      <dsp:nvSpPr>
        <dsp:cNvPr id="0" name=""/>
        <dsp:cNvSpPr/>
      </dsp:nvSpPr>
      <dsp:spPr>
        <a:xfrm>
          <a:off x="7971858" y="2491"/>
          <a:ext cx="1398110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rial" panose="020B0604020202020204" pitchFamily="34" charset="0"/>
              <a:cs typeface="Arial" panose="020B0604020202020204" pitchFamily="34" charset="0"/>
            </a:rPr>
            <a:t>4,5%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71858" y="2491"/>
        <a:ext cx="1398110" cy="374400"/>
      </dsp:txXfrm>
    </dsp:sp>
    <dsp:sp modelId="{482C28A3-470F-4A7D-8F26-8965778839E8}">
      <dsp:nvSpPr>
        <dsp:cNvPr id="0" name=""/>
        <dsp:cNvSpPr/>
      </dsp:nvSpPr>
      <dsp:spPr>
        <a:xfrm>
          <a:off x="7971858" y="376891"/>
          <a:ext cx="1398110" cy="1304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Arial" panose="020B0604020202020204" pitchFamily="34" charset="0"/>
              <a:cs typeface="Arial" panose="020B0604020202020204" pitchFamily="34" charset="0"/>
            </a:rPr>
            <a:t>del gasto de consumo final de gobierno</a:t>
          </a:r>
        </a:p>
      </dsp:txBody>
      <dsp:txXfrm>
        <a:off x="7971858" y="376891"/>
        <a:ext cx="1398110" cy="1304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12/14/2022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12/14/2022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FA73-25E6-490E-8159-A0130E727ACE}" type="datetime1">
              <a:rPr lang="es-GT" smtClean="0"/>
              <a:t>14/12/2022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568D-8BD8-4D51-A032-55112F8E9759}" type="datetime1">
              <a:rPr lang="es-GT" smtClean="0"/>
              <a:t>14/12/2022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Estudio exploratorio para la elaboración de una Cuenta Satélite de Bioeconomía para Costa Rica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7B65-16BA-4404-82B0-D95AC87BBA5C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C48E-C032-4203-B6C3-F35C54BF7C39}" type="datetime1">
              <a:rPr lang="es-GT" smtClean="0"/>
              <a:t>14/12/2022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39A8-7B37-4D1C-BD42-5712F3F7F757}" type="datetime1">
              <a:rPr lang="es-GT" smtClean="0"/>
              <a:t>14/12/2022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F12A-7DCA-40DB-B834-65582B6B7EA1}" type="datetime1">
              <a:rPr lang="es-GT" smtClean="0"/>
              <a:t>14/12/2022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C82-7EA8-451C-AB11-3BF1A566BAAE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B538-8244-43FC-9150-1C6256980A1B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2214E0B-F333-425C-BAB1-00F51274AA69}" type="datetime1">
              <a:rPr lang="es-GT" smtClean="0"/>
              <a:t>14/12/2022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/>
              <a:t>Estudio exploratorio para la elaboración de una Cuenta Satélite de Bioeconomía para Costa Rica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e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054" y="645621"/>
            <a:ext cx="4846320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Ejercicio Piloto Cuenta Satélite de Bioeconomía para Costa Rica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054" y="3167445"/>
            <a:ext cx="4846320" cy="2704849"/>
          </a:xfrm>
        </p:spPr>
        <p:txBody>
          <a:bodyPr/>
          <a:lstStyle/>
          <a:p>
            <a:r>
              <a:rPr lang="en-US"/>
              <a:t>Renato Vargas – Consultor CEPAL</a:t>
            </a:r>
          </a:p>
          <a:p>
            <a:endParaRPr lang="en-US"/>
          </a:p>
          <a:p>
            <a:r>
              <a:rPr lang="en-US"/>
              <a:t>Bajo la supervisión y con el apoyo del grupo de trabajo:</a:t>
            </a:r>
          </a:p>
          <a:p>
            <a:endParaRPr lang="en-US"/>
          </a:p>
          <a:p>
            <a:r>
              <a:rPr lang="en-US"/>
              <a:t>Adrián Rodríguez – CEPAL</a:t>
            </a:r>
          </a:p>
          <a:p>
            <a:r>
              <a:rPr lang="en-US"/>
              <a:t>Irene Alvarado – BCCR</a:t>
            </a:r>
          </a:p>
          <a:p>
            <a:r>
              <a:rPr lang="en-US"/>
              <a:t>Mónica Rodríguez – BCCR </a:t>
            </a:r>
          </a:p>
          <a:p>
            <a:r>
              <a:rPr lang="en-US"/>
              <a:t>Paul Wander – CEPAL</a:t>
            </a:r>
          </a:p>
        </p:txBody>
      </p:sp>
      <p:pic>
        <p:nvPicPr>
          <p:cNvPr id="4" name="Imagen 1" descr="la imagen">
            <a:extLst>
              <a:ext uri="{FF2B5EF4-FFF2-40B4-BE49-F238E27FC236}">
                <a16:creationId xmlns:a16="http://schemas.microsoft.com/office/drawing/2014/main" id="{48DB85AB-1F99-43C5-A485-7F73FC50E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381" y="788954"/>
            <a:ext cx="2314575" cy="71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9A3DFD-462E-421E-A79C-A97BF0A46F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715" y="558602"/>
            <a:ext cx="966253" cy="11776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CDCC2D-88F8-46E4-827A-7C0A320A6551}"/>
              </a:ext>
            </a:extLst>
          </p:cNvPr>
          <p:cNvSpPr txBox="1"/>
          <p:nvPr/>
        </p:nvSpPr>
        <p:spPr>
          <a:xfrm>
            <a:off x="2489272" y="5838013"/>
            <a:ext cx="493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ranklin Gothic Medium" panose="020B0603020102020204" pitchFamily="34" charset="0"/>
              </a:rPr>
              <a:t>Consejo Nacional de Cuentas </a:t>
            </a:r>
            <a:r>
              <a:rPr lang="en-US" b="1" dirty="0" err="1">
                <a:latin typeface="Franklin Gothic Medium" panose="020B0603020102020204" pitchFamily="34" charset="0"/>
              </a:rPr>
              <a:t>Ambientales</a:t>
            </a:r>
            <a:endParaRPr lang="es-CR" b="1" dirty="0">
              <a:latin typeface="Franklin Gothic Medium" panose="020B0603020102020204" pitchFamily="34" charset="0"/>
            </a:endParaRPr>
          </a:p>
        </p:txBody>
      </p:sp>
      <p:pic>
        <p:nvPicPr>
          <p:cNvPr id="7" name="image2.jpg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3604AAC-F90F-4454-90D9-BF0DF3846133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763995" y="6304357"/>
            <a:ext cx="490545" cy="490065"/>
          </a:xfrm>
          <a:prstGeom prst="rect">
            <a:avLst/>
          </a:prstGeom>
          <a:ln/>
        </p:spPr>
      </p:pic>
      <p:pic>
        <p:nvPicPr>
          <p:cNvPr id="8" name="image4.jpg" descr="A picture containing logo&#10;&#10;Description automatically generated">
            <a:extLst>
              <a:ext uri="{FF2B5EF4-FFF2-40B4-BE49-F238E27FC236}">
                <a16:creationId xmlns:a16="http://schemas.microsoft.com/office/drawing/2014/main" id="{E7C5430D-1F86-40FA-A999-932566AAF49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846982" y="6327369"/>
            <a:ext cx="1047750" cy="523875"/>
          </a:xfrm>
          <a:prstGeom prst="rect">
            <a:avLst/>
          </a:prstGeom>
          <a:ln/>
        </p:spPr>
      </p:pic>
      <p:pic>
        <p:nvPicPr>
          <p:cNvPr id="9" name="image1.jpg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90708E9-0230-4F7C-950E-0F4F4C92011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486360" y="6204888"/>
            <a:ext cx="1110806" cy="605390"/>
          </a:xfrm>
          <a:prstGeom prst="rect">
            <a:avLst/>
          </a:prstGeom>
          <a:ln/>
        </p:spPr>
      </p:pic>
      <p:pic>
        <p:nvPicPr>
          <p:cNvPr id="10" name="image3.jpg" descr="Logo, company name&#10;&#10;Description automatically generated">
            <a:extLst>
              <a:ext uri="{FF2B5EF4-FFF2-40B4-BE49-F238E27FC236}">
                <a16:creationId xmlns:a16="http://schemas.microsoft.com/office/drawing/2014/main" id="{016DAE4C-6DC6-4771-B5D2-11DC3FF9037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188794" y="6306610"/>
            <a:ext cx="1047750" cy="527020"/>
          </a:xfrm>
          <a:prstGeom prst="rect">
            <a:avLst/>
          </a:prstGeom>
          <a:ln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4D869A-C5D3-4161-A583-30EB2E127678}"/>
              </a:ext>
            </a:extLst>
          </p:cNvPr>
          <p:cNvSpPr/>
          <p:nvPr/>
        </p:nvSpPr>
        <p:spPr>
          <a:xfrm>
            <a:off x="2552578" y="6200788"/>
            <a:ext cx="602176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BE2352-F175-4654-8DD4-6F0F389A7418}"/>
              </a:ext>
            </a:extLst>
          </p:cNvPr>
          <p:cNvSpPr/>
          <p:nvPr/>
        </p:nvSpPr>
        <p:spPr>
          <a:xfrm>
            <a:off x="7773713" y="1459653"/>
            <a:ext cx="3179427" cy="4974703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CD3694-2368-406B-8A6A-7C16F59DEDF4}"/>
              </a:ext>
            </a:extLst>
          </p:cNvPr>
          <p:cNvSpPr/>
          <p:nvPr/>
        </p:nvSpPr>
        <p:spPr>
          <a:xfrm>
            <a:off x="4504888" y="1459653"/>
            <a:ext cx="3179427" cy="4974703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5E384-7757-4CDF-BF29-FB5B2CB6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Determinación del tipo de </a:t>
            </a:r>
            <a:r>
              <a:rPr lang="es-ES" err="1"/>
              <a:t>extension</a:t>
            </a:r>
            <a:r>
              <a:rPr lang="es-ES"/>
              <a:t> del Sistema de Cuentas Nacionales</a:t>
            </a:r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856E717-3106-44D8-8C55-A386B4125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905337"/>
              </p:ext>
            </p:extLst>
          </p:nvPr>
        </p:nvGraphicFramePr>
        <p:xfrm>
          <a:off x="1409700" y="1565275"/>
          <a:ext cx="9372600" cy="46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90A45-4216-4D45-BE50-DC4C36F6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4E1D7-4044-41A3-826D-86E86220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41D90-E0F9-4597-AA95-CC30C6DA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388064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615BC73-70EB-423F-9506-C6E3E1224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05474"/>
              </p:ext>
            </p:extLst>
          </p:nvPr>
        </p:nvGraphicFramePr>
        <p:xfrm>
          <a:off x="410402" y="755009"/>
          <a:ext cx="11048959" cy="5874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214D0B2E-61D7-4C51-9C47-53245C76ADCE}"/>
              </a:ext>
            </a:extLst>
          </p:cNvPr>
          <p:cNvSpPr/>
          <p:nvPr/>
        </p:nvSpPr>
        <p:spPr>
          <a:xfrm>
            <a:off x="4077049" y="2332615"/>
            <a:ext cx="3565322" cy="1448723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20003-974C-4158-9A1D-32072F4E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870" y="0"/>
            <a:ext cx="9371949" cy="671869"/>
          </a:xfrm>
        </p:spPr>
        <p:txBody>
          <a:bodyPr/>
          <a:lstStyle/>
          <a:p>
            <a:pPr algn="ctr"/>
            <a:r>
              <a:rPr lang="en-US"/>
              <a:t>Abordaje Cuentas de </a:t>
            </a:r>
            <a:r>
              <a:rPr lang="en-US" err="1"/>
              <a:t>Sectores</a:t>
            </a:r>
            <a:r>
              <a:rPr lang="en-US"/>
              <a:t> Clave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39152-F3C6-4E67-90D1-06EAF265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2A5C3-F375-4328-A2DC-E587AC45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0A1BF-5B1A-4807-AF9D-1453301C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AAAD74-B21A-43E2-BE76-FE7F888C6545}"/>
              </a:ext>
            </a:extLst>
          </p:cNvPr>
          <p:cNvSpPr txBox="1"/>
          <p:nvPr/>
        </p:nvSpPr>
        <p:spPr>
          <a:xfrm>
            <a:off x="9781481" y="1377934"/>
            <a:ext cx="2228675" cy="3600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1200" b="1"/>
              <a:t>Nota aclaratoria: </a:t>
            </a:r>
          </a:p>
          <a:p>
            <a:endParaRPr lang="es-ES" sz="1200"/>
          </a:p>
          <a:p>
            <a:r>
              <a:rPr lang="es-ES" sz="1200"/>
              <a:t>Aunque hay productos que son característicamente producidos por alguna industria, no existe una correspondencia uno a uno, pues pueden ser parte de la producción secundaria de otras actividades no características.</a:t>
            </a:r>
          </a:p>
          <a:p>
            <a:r>
              <a:rPr lang="es-ES" sz="1200"/>
              <a:t>Además, una industria característicamente bioeconómica, normalmente tendrá una parte de su producción de productos característicamente bioeconómicos y otra secundaria de productos no característicos de la bioeconomía.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604121-6CA8-40BC-A4AB-2FB61998121C}"/>
              </a:ext>
            </a:extLst>
          </p:cNvPr>
          <p:cNvSpPr txBox="1"/>
          <p:nvPr/>
        </p:nvSpPr>
        <p:spPr>
          <a:xfrm>
            <a:off x="4425926" y="2690336"/>
            <a:ext cx="30179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400" b="1"/>
              <a:t>CIIU y CPC ordenadas según:</a:t>
            </a:r>
          </a:p>
          <a:p>
            <a:pPr lvl="0" algn="ctr"/>
            <a:r>
              <a:rPr lang="en-US" sz="1400"/>
              <a:t>Característico de la bioeconomía.</a:t>
            </a:r>
          </a:p>
          <a:p>
            <a:pPr lvl="0" algn="ctr"/>
            <a:r>
              <a:rPr lang="en-US" sz="1400"/>
              <a:t>No característico de la bioeconomía.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216AA9C9-5DA5-4931-9059-C74AE886A3A6}"/>
              </a:ext>
            </a:extLst>
          </p:cNvPr>
          <p:cNvSpPr/>
          <p:nvPr/>
        </p:nvSpPr>
        <p:spPr>
          <a:xfrm>
            <a:off x="4077049" y="3735948"/>
            <a:ext cx="3565322" cy="1448723"/>
          </a:xfrm>
          <a:prstGeom prst="leftRightArrow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BDEF6-54C2-4241-9BFE-D465DABF9FF1}"/>
              </a:ext>
            </a:extLst>
          </p:cNvPr>
          <p:cNvSpPr txBox="1"/>
          <p:nvPr/>
        </p:nvSpPr>
        <p:spPr>
          <a:xfrm>
            <a:off x="4425926" y="4093669"/>
            <a:ext cx="30179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400" b="1">
                <a:solidFill>
                  <a:schemeClr val="bg1"/>
                </a:solidFill>
              </a:rPr>
              <a:t>AECR y NPCR ordenadas según su correspondencia parcial o total con las categorías del paso anterior.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FED5A7-71BD-4E91-896A-D084CA6E5988}"/>
              </a:ext>
            </a:extLst>
          </p:cNvPr>
          <p:cNvSpPr txBox="1"/>
          <p:nvPr/>
        </p:nvSpPr>
        <p:spPr>
          <a:xfrm>
            <a:off x="15050" y="1377934"/>
            <a:ext cx="2228675" cy="3231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1200" b="1"/>
              <a:t>Nota aclaratoria:</a:t>
            </a:r>
          </a:p>
          <a:p>
            <a:endParaRPr lang="es-ES" sz="1200" b="1"/>
          </a:p>
          <a:p>
            <a:r>
              <a:rPr lang="es-ES" sz="1200"/>
              <a:t>Las clasificaciones de productos y actividades económicas de Costa Rica están basadas en las clasificaciones internacionales CIIU y CPC, pero adaptadas al contexto nacional. En la mayoría de casos hay una correspondencia con las clasificaciones internacionales, pero no siempre. En otros casos coinciden a un nivel de desagregación pero no a otro, por la forma en que están combinados dentro de alguna categoría.</a:t>
            </a:r>
          </a:p>
        </p:txBody>
      </p:sp>
    </p:spTree>
    <p:extLst>
      <p:ext uri="{BB962C8B-B14F-4D97-AF65-F5344CB8AC3E}">
        <p14:creationId xmlns:p14="http://schemas.microsoft.com/office/powerpoint/2010/main" val="13474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12C7-4836-45AB-B1B2-E8729EFA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Resultados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1E817-9033-454C-9473-49B96921F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Ejercicio Piloto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11080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B70783F-DA67-0482-9EC7-987BDE34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/>
          <a:lstStyle/>
          <a:p>
            <a:fld id="{9CD8D479-8942-46E8-A226-A4E01F7A105C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1BE3520-9551-CADC-DAE7-583EAC63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680A4D1-360C-1877-EFAE-F330A987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1276A89-F52E-8DE6-3266-3B499F36E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03261"/>
              </p:ext>
            </p:extLst>
          </p:nvPr>
        </p:nvGraphicFramePr>
        <p:xfrm>
          <a:off x="410402" y="286328"/>
          <a:ext cx="11245886" cy="608652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687822">
                  <a:extLst>
                    <a:ext uri="{9D8B030D-6E8A-4147-A177-3AD203B41FA5}">
                      <a16:colId xmlns:a16="http://schemas.microsoft.com/office/drawing/2014/main" val="1919660512"/>
                    </a:ext>
                  </a:extLst>
                </a:gridCol>
                <a:gridCol w="1633578">
                  <a:extLst>
                    <a:ext uri="{9D8B030D-6E8A-4147-A177-3AD203B41FA5}">
                      <a16:colId xmlns:a16="http://schemas.microsoft.com/office/drawing/2014/main" val="2393484064"/>
                    </a:ext>
                  </a:extLst>
                </a:gridCol>
                <a:gridCol w="601844">
                  <a:extLst>
                    <a:ext uri="{9D8B030D-6E8A-4147-A177-3AD203B41FA5}">
                      <a16:colId xmlns:a16="http://schemas.microsoft.com/office/drawing/2014/main" val="3983163937"/>
                    </a:ext>
                  </a:extLst>
                </a:gridCol>
                <a:gridCol w="550257">
                  <a:extLst>
                    <a:ext uri="{9D8B030D-6E8A-4147-A177-3AD203B41FA5}">
                      <a16:colId xmlns:a16="http://schemas.microsoft.com/office/drawing/2014/main" val="1329447031"/>
                    </a:ext>
                  </a:extLst>
                </a:gridCol>
                <a:gridCol w="447084">
                  <a:extLst>
                    <a:ext uri="{9D8B030D-6E8A-4147-A177-3AD203B41FA5}">
                      <a16:colId xmlns:a16="http://schemas.microsoft.com/office/drawing/2014/main" val="273143155"/>
                    </a:ext>
                  </a:extLst>
                </a:gridCol>
                <a:gridCol w="240738">
                  <a:extLst>
                    <a:ext uri="{9D8B030D-6E8A-4147-A177-3AD203B41FA5}">
                      <a16:colId xmlns:a16="http://schemas.microsoft.com/office/drawing/2014/main" val="132295633"/>
                    </a:ext>
                  </a:extLst>
                </a:gridCol>
                <a:gridCol w="550257">
                  <a:extLst>
                    <a:ext uri="{9D8B030D-6E8A-4147-A177-3AD203B41FA5}">
                      <a16:colId xmlns:a16="http://schemas.microsoft.com/office/drawing/2014/main" val="686310044"/>
                    </a:ext>
                  </a:extLst>
                </a:gridCol>
                <a:gridCol w="550257">
                  <a:extLst>
                    <a:ext uri="{9D8B030D-6E8A-4147-A177-3AD203B41FA5}">
                      <a16:colId xmlns:a16="http://schemas.microsoft.com/office/drawing/2014/main" val="1894700971"/>
                    </a:ext>
                  </a:extLst>
                </a:gridCol>
                <a:gridCol w="137565">
                  <a:extLst>
                    <a:ext uri="{9D8B030D-6E8A-4147-A177-3AD203B41FA5}">
                      <a16:colId xmlns:a16="http://schemas.microsoft.com/office/drawing/2014/main" val="1521279177"/>
                    </a:ext>
                  </a:extLst>
                </a:gridCol>
                <a:gridCol w="447084">
                  <a:extLst>
                    <a:ext uri="{9D8B030D-6E8A-4147-A177-3AD203B41FA5}">
                      <a16:colId xmlns:a16="http://schemas.microsoft.com/office/drawing/2014/main" val="2059742029"/>
                    </a:ext>
                  </a:extLst>
                </a:gridCol>
                <a:gridCol w="550257">
                  <a:extLst>
                    <a:ext uri="{9D8B030D-6E8A-4147-A177-3AD203B41FA5}">
                      <a16:colId xmlns:a16="http://schemas.microsoft.com/office/drawing/2014/main" val="357901735"/>
                    </a:ext>
                  </a:extLst>
                </a:gridCol>
                <a:gridCol w="533062">
                  <a:extLst>
                    <a:ext uri="{9D8B030D-6E8A-4147-A177-3AD203B41FA5}">
                      <a16:colId xmlns:a16="http://schemas.microsoft.com/office/drawing/2014/main" val="2307111183"/>
                    </a:ext>
                  </a:extLst>
                </a:gridCol>
                <a:gridCol w="550257">
                  <a:extLst>
                    <a:ext uri="{9D8B030D-6E8A-4147-A177-3AD203B41FA5}">
                      <a16:colId xmlns:a16="http://schemas.microsoft.com/office/drawing/2014/main" val="1643566666"/>
                    </a:ext>
                  </a:extLst>
                </a:gridCol>
                <a:gridCol w="550257">
                  <a:extLst>
                    <a:ext uri="{9D8B030D-6E8A-4147-A177-3AD203B41FA5}">
                      <a16:colId xmlns:a16="http://schemas.microsoft.com/office/drawing/2014/main" val="3764022964"/>
                    </a:ext>
                  </a:extLst>
                </a:gridCol>
                <a:gridCol w="636235">
                  <a:extLst>
                    <a:ext uri="{9D8B030D-6E8A-4147-A177-3AD203B41FA5}">
                      <a16:colId xmlns:a16="http://schemas.microsoft.com/office/drawing/2014/main" val="1150532395"/>
                    </a:ext>
                  </a:extLst>
                </a:gridCol>
                <a:gridCol w="120369">
                  <a:extLst>
                    <a:ext uri="{9D8B030D-6E8A-4147-A177-3AD203B41FA5}">
                      <a16:colId xmlns:a16="http://schemas.microsoft.com/office/drawing/2014/main" val="2298892184"/>
                    </a:ext>
                  </a:extLst>
                </a:gridCol>
                <a:gridCol w="584649">
                  <a:extLst>
                    <a:ext uri="{9D8B030D-6E8A-4147-A177-3AD203B41FA5}">
                      <a16:colId xmlns:a16="http://schemas.microsoft.com/office/drawing/2014/main" val="1832773802"/>
                    </a:ext>
                  </a:extLst>
                </a:gridCol>
                <a:gridCol w="636235">
                  <a:extLst>
                    <a:ext uri="{9D8B030D-6E8A-4147-A177-3AD203B41FA5}">
                      <a16:colId xmlns:a16="http://schemas.microsoft.com/office/drawing/2014/main" val="1605249382"/>
                    </a:ext>
                  </a:extLst>
                </a:gridCol>
                <a:gridCol w="601844">
                  <a:extLst>
                    <a:ext uri="{9D8B030D-6E8A-4147-A177-3AD203B41FA5}">
                      <a16:colId xmlns:a16="http://schemas.microsoft.com/office/drawing/2014/main" val="1937627429"/>
                    </a:ext>
                  </a:extLst>
                </a:gridCol>
                <a:gridCol w="636235">
                  <a:extLst>
                    <a:ext uri="{9D8B030D-6E8A-4147-A177-3AD203B41FA5}">
                      <a16:colId xmlns:a16="http://schemas.microsoft.com/office/drawing/2014/main" val="193244359"/>
                    </a:ext>
                  </a:extLst>
                </a:gridCol>
              </a:tblGrid>
              <a:tr h="80605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características de la bioeconomía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características extendidas de la bioeconomía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no características de la bioeconomía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7835515"/>
                  </a:ext>
                </a:extLst>
              </a:tr>
              <a:tr h="1419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Nomenclatura de Productos de Costa Rica (grupos)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Agricultura, ganadería, silvicultura y pesca</a:t>
                      </a:r>
                      <a:endParaRPr lang="es-E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Industrias manufactureras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Electricidad, agua y saneamiento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Industrias manufactureras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Explotación de minas y canteras</a:t>
                      </a:r>
                      <a:endParaRPr lang="es-E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Industrias manufactureras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Electricidad, agua y saneamiento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Construcción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Comercio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Importaciones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Impuestos sobre los productos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Márgenes de distribución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9154270"/>
                  </a:ext>
                </a:extLst>
              </a:tr>
              <a:tr h="30798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característicos de la bioeconomía</a:t>
                      </a:r>
                      <a:endParaRPr lang="es-E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3910265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agrícolas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3 164,0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180,7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7,9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392,8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18,8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351,7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4 116,0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211571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Manufacturas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119,2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5 666,2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101,8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14,4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2 645,6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657,1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2 086,5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11 331,2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2888911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- E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Servicios básicos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55,9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10,7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3424617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- 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4,9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21,8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1 915,1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201,8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182,3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2 326,1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4857814"/>
                  </a:ext>
                </a:extLst>
              </a:tr>
              <a:tr h="4619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característicos extendidos de la bioeconomía</a:t>
                      </a:r>
                      <a:endParaRPr lang="es-E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9723244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mineros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214,6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21,9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285,5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4270210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Manufacturas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10,4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399,2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759,7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91,4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310,7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1 788,0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0498030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- E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Servicios básicos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290,9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396,1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3132047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Comercio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104,6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73,8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4 463,5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-4 854,1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3488234"/>
                  </a:ext>
                </a:extLst>
              </a:tr>
              <a:tr h="168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- 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209,7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12,8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260,7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12,7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502,3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9955662"/>
                  </a:ext>
                </a:extLst>
              </a:tr>
              <a:tr h="4619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no característicos de la bioeconomía</a:t>
                      </a:r>
                      <a:endParaRPr lang="es-E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6024339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mineros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54,9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2635958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Manufacturas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133,6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4 502,6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146,5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6,9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6 146,9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1 181,3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2 043,0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14 216,1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2131928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- E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Servicios básicos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3,7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1 002,7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6,2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40,7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1 055,5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1728479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Construcción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5,2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4 574,9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79,4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4 664,6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0694049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- 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3,2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45,1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189,9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29 246,9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1 750,4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427,6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9,3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31 817,1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3626824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3 298,9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6 268,1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399,1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108,4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280,2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228,8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5 045,4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1 062,2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4 728,7</a:t>
                      </a:r>
                      <a:endParaRPr lang="en-US" sz="110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4 721,2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31 899,5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11 959,3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2 624,5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72 624,4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3672649"/>
                  </a:ext>
                </a:extLst>
              </a:tr>
            </a:tbl>
          </a:graphicData>
        </a:graphic>
      </p:graphicFrame>
      <p:sp>
        <p:nvSpPr>
          <p:cNvPr id="9" name="Title 7">
            <a:extLst>
              <a:ext uri="{FF2B5EF4-FFF2-40B4-BE49-F238E27FC236}">
                <a16:creationId xmlns:a16="http://schemas.microsoft.com/office/drawing/2014/main" id="{17B3A799-C9D5-C8F7-6A87-D9406B1900B8}"/>
              </a:ext>
            </a:extLst>
          </p:cNvPr>
          <p:cNvSpPr txBox="1">
            <a:spLocks/>
          </p:cNvSpPr>
          <p:nvPr/>
        </p:nvSpPr>
        <p:spPr>
          <a:xfrm>
            <a:off x="208859" y="345281"/>
            <a:ext cx="2469686" cy="15574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err="1"/>
              <a:t>Cuadro</a:t>
            </a:r>
            <a:r>
              <a:rPr lang="en-US" sz="1600" b="1" dirty="0"/>
              <a:t> de </a:t>
            </a:r>
            <a:r>
              <a:rPr lang="en-US" sz="1600" b="1" dirty="0" err="1"/>
              <a:t>Oferta</a:t>
            </a:r>
            <a:r>
              <a:rPr lang="en-US" sz="1600" b="1" dirty="0"/>
              <a:t> Bioeconómica </a:t>
            </a:r>
            <a:r>
              <a:rPr lang="en-US" sz="1600" b="1" dirty="0" err="1"/>
              <a:t>Compacto</a:t>
            </a:r>
            <a:br>
              <a:rPr lang="en-US" sz="1600" b="1" dirty="0"/>
            </a:br>
            <a:r>
              <a:rPr lang="en-US" sz="1600" b="1" dirty="0"/>
              <a:t>(Costa Rica, </a:t>
            </a:r>
            <a:r>
              <a:rPr lang="en-US" sz="1600" b="1" dirty="0" err="1"/>
              <a:t>Año</a:t>
            </a:r>
            <a:r>
              <a:rPr lang="en-US" sz="1600" b="1" dirty="0"/>
              <a:t> 2018, miles de </a:t>
            </a:r>
            <a:r>
              <a:rPr lang="en-US" sz="1600" b="1" dirty="0" err="1"/>
              <a:t>millones</a:t>
            </a:r>
            <a:r>
              <a:rPr lang="en-US" sz="1600" b="1" dirty="0"/>
              <a:t> de </a:t>
            </a:r>
            <a:r>
              <a:rPr lang="en-US" sz="1600" b="1" dirty="0" err="1"/>
              <a:t>colones</a:t>
            </a:r>
            <a:r>
              <a:rPr lang="en-US" sz="1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40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8BFC49-F367-82E3-EB34-7C5C437B9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043030"/>
              </p:ext>
            </p:extLst>
          </p:nvPr>
        </p:nvGraphicFramePr>
        <p:xfrm>
          <a:off x="208859" y="191827"/>
          <a:ext cx="11774282" cy="616709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640778">
                  <a:extLst>
                    <a:ext uri="{9D8B030D-6E8A-4147-A177-3AD203B41FA5}">
                      <a16:colId xmlns:a16="http://schemas.microsoft.com/office/drawing/2014/main" val="2436803288"/>
                    </a:ext>
                  </a:extLst>
                </a:gridCol>
                <a:gridCol w="1521846">
                  <a:extLst>
                    <a:ext uri="{9D8B030D-6E8A-4147-A177-3AD203B41FA5}">
                      <a16:colId xmlns:a16="http://schemas.microsoft.com/office/drawing/2014/main" val="3056182772"/>
                    </a:ext>
                  </a:extLst>
                </a:gridCol>
                <a:gridCol w="560680">
                  <a:extLst>
                    <a:ext uri="{9D8B030D-6E8A-4147-A177-3AD203B41FA5}">
                      <a16:colId xmlns:a16="http://schemas.microsoft.com/office/drawing/2014/main" val="2218399233"/>
                    </a:ext>
                  </a:extLst>
                </a:gridCol>
                <a:gridCol w="512622">
                  <a:extLst>
                    <a:ext uri="{9D8B030D-6E8A-4147-A177-3AD203B41FA5}">
                      <a16:colId xmlns:a16="http://schemas.microsoft.com/office/drawing/2014/main" val="3994147106"/>
                    </a:ext>
                  </a:extLst>
                </a:gridCol>
                <a:gridCol w="416506">
                  <a:extLst>
                    <a:ext uri="{9D8B030D-6E8A-4147-A177-3AD203B41FA5}">
                      <a16:colId xmlns:a16="http://schemas.microsoft.com/office/drawing/2014/main" val="4106252971"/>
                    </a:ext>
                  </a:extLst>
                </a:gridCol>
                <a:gridCol w="224272">
                  <a:extLst>
                    <a:ext uri="{9D8B030D-6E8A-4147-A177-3AD203B41FA5}">
                      <a16:colId xmlns:a16="http://schemas.microsoft.com/office/drawing/2014/main" val="2369300702"/>
                    </a:ext>
                  </a:extLst>
                </a:gridCol>
                <a:gridCol w="512622">
                  <a:extLst>
                    <a:ext uri="{9D8B030D-6E8A-4147-A177-3AD203B41FA5}">
                      <a16:colId xmlns:a16="http://schemas.microsoft.com/office/drawing/2014/main" val="3354754177"/>
                    </a:ext>
                  </a:extLst>
                </a:gridCol>
                <a:gridCol w="512622">
                  <a:extLst>
                    <a:ext uri="{9D8B030D-6E8A-4147-A177-3AD203B41FA5}">
                      <a16:colId xmlns:a16="http://schemas.microsoft.com/office/drawing/2014/main" val="51121459"/>
                    </a:ext>
                  </a:extLst>
                </a:gridCol>
                <a:gridCol w="128156">
                  <a:extLst>
                    <a:ext uri="{9D8B030D-6E8A-4147-A177-3AD203B41FA5}">
                      <a16:colId xmlns:a16="http://schemas.microsoft.com/office/drawing/2014/main" val="2362094611"/>
                    </a:ext>
                  </a:extLst>
                </a:gridCol>
                <a:gridCol w="416506">
                  <a:extLst>
                    <a:ext uri="{9D8B030D-6E8A-4147-A177-3AD203B41FA5}">
                      <a16:colId xmlns:a16="http://schemas.microsoft.com/office/drawing/2014/main" val="877885060"/>
                    </a:ext>
                  </a:extLst>
                </a:gridCol>
                <a:gridCol w="512622">
                  <a:extLst>
                    <a:ext uri="{9D8B030D-6E8A-4147-A177-3AD203B41FA5}">
                      <a16:colId xmlns:a16="http://schemas.microsoft.com/office/drawing/2014/main" val="3025763104"/>
                    </a:ext>
                  </a:extLst>
                </a:gridCol>
                <a:gridCol w="496602">
                  <a:extLst>
                    <a:ext uri="{9D8B030D-6E8A-4147-A177-3AD203B41FA5}">
                      <a16:colId xmlns:a16="http://schemas.microsoft.com/office/drawing/2014/main" val="1896690386"/>
                    </a:ext>
                  </a:extLst>
                </a:gridCol>
                <a:gridCol w="512622">
                  <a:extLst>
                    <a:ext uri="{9D8B030D-6E8A-4147-A177-3AD203B41FA5}">
                      <a16:colId xmlns:a16="http://schemas.microsoft.com/office/drawing/2014/main" val="2373060314"/>
                    </a:ext>
                  </a:extLst>
                </a:gridCol>
                <a:gridCol w="512622">
                  <a:extLst>
                    <a:ext uri="{9D8B030D-6E8A-4147-A177-3AD203B41FA5}">
                      <a16:colId xmlns:a16="http://schemas.microsoft.com/office/drawing/2014/main" val="922797198"/>
                    </a:ext>
                  </a:extLst>
                </a:gridCol>
                <a:gridCol w="592718">
                  <a:extLst>
                    <a:ext uri="{9D8B030D-6E8A-4147-A177-3AD203B41FA5}">
                      <a16:colId xmlns:a16="http://schemas.microsoft.com/office/drawing/2014/main" val="3960794369"/>
                    </a:ext>
                  </a:extLst>
                </a:gridCol>
                <a:gridCol w="112136">
                  <a:extLst>
                    <a:ext uri="{9D8B030D-6E8A-4147-A177-3AD203B41FA5}">
                      <a16:colId xmlns:a16="http://schemas.microsoft.com/office/drawing/2014/main" val="1394766546"/>
                    </a:ext>
                  </a:extLst>
                </a:gridCol>
                <a:gridCol w="544660">
                  <a:extLst>
                    <a:ext uri="{9D8B030D-6E8A-4147-A177-3AD203B41FA5}">
                      <a16:colId xmlns:a16="http://schemas.microsoft.com/office/drawing/2014/main" val="3382790417"/>
                    </a:ext>
                  </a:extLst>
                </a:gridCol>
                <a:gridCol w="592718">
                  <a:extLst>
                    <a:ext uri="{9D8B030D-6E8A-4147-A177-3AD203B41FA5}">
                      <a16:colId xmlns:a16="http://schemas.microsoft.com/office/drawing/2014/main" val="2847280707"/>
                    </a:ext>
                  </a:extLst>
                </a:gridCol>
                <a:gridCol w="560680">
                  <a:extLst>
                    <a:ext uri="{9D8B030D-6E8A-4147-A177-3AD203B41FA5}">
                      <a16:colId xmlns:a16="http://schemas.microsoft.com/office/drawing/2014/main" val="304437561"/>
                    </a:ext>
                  </a:extLst>
                </a:gridCol>
                <a:gridCol w="592718">
                  <a:extLst>
                    <a:ext uri="{9D8B030D-6E8A-4147-A177-3AD203B41FA5}">
                      <a16:colId xmlns:a16="http://schemas.microsoft.com/office/drawing/2014/main" val="3534454694"/>
                    </a:ext>
                  </a:extLst>
                </a:gridCol>
                <a:gridCol w="560680">
                  <a:extLst>
                    <a:ext uri="{9D8B030D-6E8A-4147-A177-3AD203B41FA5}">
                      <a16:colId xmlns:a16="http://schemas.microsoft.com/office/drawing/2014/main" val="963408462"/>
                    </a:ext>
                  </a:extLst>
                </a:gridCol>
                <a:gridCol w="736894">
                  <a:extLst>
                    <a:ext uri="{9D8B030D-6E8A-4147-A177-3AD203B41FA5}">
                      <a16:colId xmlns:a16="http://schemas.microsoft.com/office/drawing/2014/main" val="3589114900"/>
                    </a:ext>
                  </a:extLst>
                </a:gridCol>
              </a:tblGrid>
              <a:tr h="698611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características de la bioeconomía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características extendidas de la bioeconomía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no características de la bioeconomía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5722673"/>
                  </a:ext>
                </a:extLst>
              </a:tr>
              <a:tr h="1451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Códigos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Nomenclatura de Productos de Costa Rica (grupos)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Agricultura, ganadería, silvicultura y pesca</a:t>
                      </a:r>
                      <a:endParaRPr lang="es-E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Industrias manufactureras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Electricidad, agua y saneamiento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Industrias manufactureras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Explotación de minas y canteras</a:t>
                      </a:r>
                      <a:endParaRPr lang="es-E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Industrias manufactureras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Electricidad, agua y saneamiento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Construcción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Comercio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Exportaciones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Gasto de consumo final de los hogares</a:t>
                      </a:r>
                      <a:endParaRPr lang="es-E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Gasto de consumo final ISFLSH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Gasto de consumo final de Gobierno General</a:t>
                      </a:r>
                      <a:endParaRPr lang="es-E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Formación Bruta de Capital / Variación de Existencias</a:t>
                      </a:r>
                      <a:endParaRPr lang="es-E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3464069"/>
                  </a:ext>
                </a:extLst>
              </a:tr>
              <a:tr h="349306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característicos de la bioeconomía</a:t>
                      </a:r>
                      <a:endParaRPr lang="es-E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3428593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agrícolas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323,1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1 487,8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173,7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1 431,2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562,6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4 116,0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8414465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Manufacturas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461,7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1 040,3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140,8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70,6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81,7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1 137,6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1 973,5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6 156,7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14,4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63,6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11 331,2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8180112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- E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Servicios básicos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23,9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41,8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4721209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- S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3,4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13,6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12,8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146,5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437,0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1 590,7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2 326,1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4226510"/>
                  </a:ext>
                </a:extLst>
              </a:tr>
              <a:tr h="523959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característicos extendidos de la bioeconomía</a:t>
                      </a:r>
                      <a:endParaRPr lang="es-E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4162581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mineros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23,8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241,2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2,7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285,5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4484381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Manufacturas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307,1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186,0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20,3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194,5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18,4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186,1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291,6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535,9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1 788,0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0480249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- E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Servicios básicos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15,7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9,8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12,1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37,3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396,1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6120022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Comercio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055316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- S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113,3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181,6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44,6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85,6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502,3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3483684"/>
                  </a:ext>
                </a:extLst>
              </a:tr>
              <a:tr h="523959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no característicos de la bioeconomía</a:t>
                      </a:r>
                      <a:endParaRPr lang="es-E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5332837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mineros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7,2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1152929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Manufacturas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239,5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635,9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25,4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18,1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47,6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1 722,0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46,5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1 605,9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163,9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1 495,0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3 281,3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2 574,2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6,3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2 350,6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14 216,1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719832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- E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Servicios básicos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95,8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16,6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5,4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82,3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66,4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12,3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75,2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297,9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352,0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1 055,5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3091451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Construcción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23,7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7,7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2,2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16,7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492,2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377,4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45,4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3 616,7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4 664,6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8922194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- S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272,3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630,4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54,8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5,5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47,2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38,7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718,2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578,9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1 343,9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6 241,5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4 500,4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10 869,1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386,5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5 564,1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361,1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31 817,1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7825253"/>
                  </a:ext>
                </a:extLst>
              </a:tr>
              <a:tr h="174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Total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1 684,1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4 142,9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144,4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46,9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79,1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107,5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2 937,6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353,5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3 064,0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1 790,7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10 299,6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12 150,8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22 970,7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403,8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5 832,8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6 615,9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72 624,4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6266259"/>
                  </a:ext>
                </a:extLst>
              </a:tr>
            </a:tbl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B70783F-DA67-0482-9EC7-987BDE34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/>
          <a:lstStyle/>
          <a:p>
            <a:fld id="{9CD8D479-8942-46E8-A226-A4E01F7A105C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1BE3520-9551-CADC-DAE7-583EAC63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680A4D1-360C-1877-EFAE-F330A987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17B3A799-C9D5-C8F7-6A87-D9406B1900B8}"/>
              </a:ext>
            </a:extLst>
          </p:cNvPr>
          <p:cNvSpPr txBox="1">
            <a:spLocks/>
          </p:cNvSpPr>
          <p:nvPr/>
        </p:nvSpPr>
        <p:spPr>
          <a:xfrm>
            <a:off x="0" y="493063"/>
            <a:ext cx="2469686" cy="15574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err="1"/>
              <a:t>Cuadro</a:t>
            </a:r>
            <a:r>
              <a:rPr lang="en-US" sz="1600" b="1" dirty="0"/>
              <a:t> de </a:t>
            </a:r>
            <a:r>
              <a:rPr lang="en-US" sz="1600" b="1" dirty="0" err="1"/>
              <a:t>Utilización</a:t>
            </a:r>
            <a:r>
              <a:rPr lang="en-US" sz="1600" b="1" dirty="0"/>
              <a:t> Bioeconómica </a:t>
            </a:r>
            <a:r>
              <a:rPr lang="en-US" sz="1600" b="1" dirty="0" err="1"/>
              <a:t>Compacto</a:t>
            </a:r>
            <a:br>
              <a:rPr lang="en-US" sz="1600" b="1" dirty="0"/>
            </a:br>
            <a:r>
              <a:rPr lang="en-US" sz="1600" b="1" dirty="0"/>
              <a:t>(Costa Rica, </a:t>
            </a:r>
            <a:r>
              <a:rPr lang="en-US" sz="1600" b="1" dirty="0" err="1"/>
              <a:t>Año</a:t>
            </a:r>
            <a:r>
              <a:rPr lang="en-US" sz="1600" b="1" dirty="0"/>
              <a:t> 2018, miles de </a:t>
            </a:r>
            <a:r>
              <a:rPr lang="en-US" sz="1600" b="1" dirty="0" err="1"/>
              <a:t>millones</a:t>
            </a:r>
            <a:r>
              <a:rPr lang="en-US" sz="1600" b="1" dirty="0"/>
              <a:t> de </a:t>
            </a:r>
            <a:r>
              <a:rPr lang="en-US" sz="1600" b="1" dirty="0" err="1"/>
              <a:t>colones</a:t>
            </a:r>
            <a:r>
              <a:rPr lang="en-US" sz="1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617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14D0-DEEB-416F-981B-5A0786CD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Valor Agregado Bruto de actividades características (Costa Rica, Año 2018 millones de colones)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EAA258B-E41D-4CED-B6B1-DCAD83732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687045"/>
              </p:ext>
            </p:extLst>
          </p:nvPr>
        </p:nvGraphicFramePr>
        <p:xfrm>
          <a:off x="964734" y="1744911"/>
          <a:ext cx="9817240" cy="4455618"/>
        </p:xfrm>
        <a:graphic>
          <a:graphicData uri="http://schemas.openxmlformats.org/drawingml/2006/table">
            <a:tbl>
              <a:tblPr/>
              <a:tblGrid>
                <a:gridCol w="2432807">
                  <a:extLst>
                    <a:ext uri="{9D8B030D-6E8A-4147-A177-3AD203B41FA5}">
                      <a16:colId xmlns:a16="http://schemas.microsoft.com/office/drawing/2014/main" val="3396731692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015983203"/>
                    </a:ext>
                  </a:extLst>
                </a:gridCol>
                <a:gridCol w="1837189">
                  <a:extLst>
                    <a:ext uri="{9D8B030D-6E8A-4147-A177-3AD203B41FA5}">
                      <a16:colId xmlns:a16="http://schemas.microsoft.com/office/drawing/2014/main" val="738062669"/>
                    </a:ext>
                  </a:extLst>
                </a:gridCol>
                <a:gridCol w="1805330">
                  <a:extLst>
                    <a:ext uri="{9D8B030D-6E8A-4147-A177-3AD203B41FA5}">
                      <a16:colId xmlns:a16="http://schemas.microsoft.com/office/drawing/2014/main" val="3473534650"/>
                    </a:ext>
                  </a:extLst>
                </a:gridCol>
                <a:gridCol w="1963448">
                  <a:extLst>
                    <a:ext uri="{9D8B030D-6E8A-4147-A177-3AD203B41FA5}">
                      <a16:colId xmlns:a16="http://schemas.microsoft.com/office/drawing/2014/main" val="255931817"/>
                    </a:ext>
                  </a:extLst>
                </a:gridCol>
              </a:tblGrid>
              <a:tr h="497747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 - B = 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074235"/>
                  </a:ext>
                </a:extLst>
              </a:tr>
              <a:tr h="758471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Valor Bruto de Producción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Consumo Intermedio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Valor Agregado Bruto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073291"/>
                  </a:ext>
                </a:extLst>
              </a:tr>
              <a:tr h="7580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Actividades Características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9 966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5 971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3 995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12,0%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768381"/>
                  </a:ext>
                </a:extLst>
              </a:tr>
              <a:tr h="1161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Actividades características extendidas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389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126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263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0,8%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758822"/>
                  </a:ext>
                </a:extLst>
              </a:tr>
              <a:tr h="782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Actividades no características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47 686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18 553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29 133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87,2%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56872"/>
                  </a:ext>
                </a:extLst>
              </a:tr>
              <a:tr h="4977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58 041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24 650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33 390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525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C007F-90BF-4084-B514-A0793064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A00AA-A3BC-4ACC-BB2A-5311E389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2E006-7700-4BE1-81F5-904316EB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82231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A4DF07-028F-4C07-A3F3-85F2F31C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16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51652-1CC4-4AC2-BEA7-5FA27A6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F12A-7DCA-40DB-B834-65582B6B7EA1}" type="datetime1">
              <a:rPr lang="es-GT" smtClean="0"/>
              <a:t>14/12/2022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1EAE1-6C4F-43A1-8B89-6BD3A881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3ED1DCE-86A0-4420-B4A2-B8BDD2C14AD1}"/>
              </a:ext>
            </a:extLst>
          </p:cNvPr>
          <p:cNvSpPr txBox="1">
            <a:spLocks/>
          </p:cNvSpPr>
          <p:nvPr/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Energía</a:t>
            </a:r>
            <a:r>
              <a:rPr lang="en-US"/>
              <a:t> de </a:t>
            </a:r>
            <a:r>
              <a:rPr lang="en-US" dirty="0" err="1"/>
              <a:t>actividades</a:t>
            </a:r>
            <a:r>
              <a:rPr lang="en-US"/>
              <a:t> </a:t>
            </a:r>
            <a:r>
              <a:rPr lang="en-US" dirty="0" err="1"/>
              <a:t>características</a:t>
            </a:r>
            <a:r>
              <a:rPr lang="en-US" dirty="0"/>
              <a:t> de la bioeoconomía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202BC-64AC-E003-2DB4-E592E2E4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9" y="2178996"/>
            <a:ext cx="10289917" cy="250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14D0-DEEB-416F-981B-5A0786CD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Tasa Impositiva Implícita de Productos Bioeconómicos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C007F-90BF-4084-B514-A0793064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A00AA-A3BC-4ACC-BB2A-5311E389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2E006-7700-4BE1-81F5-904316EB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C3F2B36-2EBC-4A0B-9C5E-50DBFC691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454813"/>
              </p:ext>
            </p:extLst>
          </p:nvPr>
        </p:nvGraphicFramePr>
        <p:xfrm>
          <a:off x="3047532" y="1719711"/>
          <a:ext cx="6324625" cy="4387475"/>
        </p:xfrm>
        <a:graphic>
          <a:graphicData uri="http://schemas.openxmlformats.org/drawingml/2006/table">
            <a:tbl>
              <a:tblPr/>
              <a:tblGrid>
                <a:gridCol w="3514313">
                  <a:extLst>
                    <a:ext uri="{9D8B030D-6E8A-4147-A177-3AD203B41FA5}">
                      <a16:colId xmlns:a16="http://schemas.microsoft.com/office/drawing/2014/main" val="2851444612"/>
                    </a:ext>
                  </a:extLst>
                </a:gridCol>
                <a:gridCol w="2810312">
                  <a:extLst>
                    <a:ext uri="{9D8B030D-6E8A-4147-A177-3AD203B41FA5}">
                      <a16:colId xmlns:a16="http://schemas.microsoft.com/office/drawing/2014/main" val="2906386980"/>
                    </a:ext>
                  </a:extLst>
                </a:gridCol>
              </a:tblGrid>
              <a:tr h="60389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Tasa impositiva implícita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85192"/>
                  </a:ext>
                </a:extLst>
              </a:tr>
              <a:tr h="1195464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Productos característicos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07125"/>
                  </a:ext>
                </a:extLst>
              </a:tr>
              <a:tr h="13926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Productos característicos extendidos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0949"/>
                  </a:ext>
                </a:extLst>
              </a:tr>
              <a:tr h="11954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Productos no considerados bioeconomía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107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64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14D0-DEEB-416F-981B-5A0786CD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688647"/>
          </a:xfrm>
        </p:spPr>
        <p:txBody>
          <a:bodyPr/>
          <a:lstStyle/>
          <a:p>
            <a:pPr algn="ctr"/>
            <a:r>
              <a:rPr lang="en-US"/>
              <a:t>Empleo de la bioeconomía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C007F-90BF-4084-B514-A0793064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A00AA-A3BC-4ACC-BB2A-5311E389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2E006-7700-4BE1-81F5-904316EB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9ECBE354-5755-4F39-BFE0-8B87168AE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239178"/>
              </p:ext>
            </p:extLst>
          </p:nvPr>
        </p:nvGraphicFramePr>
        <p:xfrm>
          <a:off x="453403" y="1097657"/>
          <a:ext cx="11266017" cy="3762375"/>
        </p:xfrm>
        <a:graphic>
          <a:graphicData uri="http://schemas.openxmlformats.org/drawingml/2006/table">
            <a:tbl>
              <a:tblPr/>
              <a:tblGrid>
                <a:gridCol w="921253">
                  <a:extLst>
                    <a:ext uri="{9D8B030D-6E8A-4147-A177-3AD203B41FA5}">
                      <a16:colId xmlns:a16="http://schemas.microsoft.com/office/drawing/2014/main" val="2653229127"/>
                    </a:ext>
                  </a:extLst>
                </a:gridCol>
                <a:gridCol w="3956645">
                  <a:extLst>
                    <a:ext uri="{9D8B030D-6E8A-4147-A177-3AD203B41FA5}">
                      <a16:colId xmlns:a16="http://schemas.microsoft.com/office/drawing/2014/main" val="1362002376"/>
                    </a:ext>
                  </a:extLst>
                </a:gridCol>
                <a:gridCol w="1681062">
                  <a:extLst>
                    <a:ext uri="{9D8B030D-6E8A-4147-A177-3AD203B41FA5}">
                      <a16:colId xmlns:a16="http://schemas.microsoft.com/office/drawing/2014/main" val="2613152812"/>
                    </a:ext>
                  </a:extLst>
                </a:gridCol>
                <a:gridCol w="1609308">
                  <a:extLst>
                    <a:ext uri="{9D8B030D-6E8A-4147-A177-3AD203B41FA5}">
                      <a16:colId xmlns:a16="http://schemas.microsoft.com/office/drawing/2014/main" val="4051984465"/>
                    </a:ext>
                  </a:extLst>
                </a:gridCol>
                <a:gridCol w="1681062">
                  <a:extLst>
                    <a:ext uri="{9D8B030D-6E8A-4147-A177-3AD203B41FA5}">
                      <a16:colId xmlns:a16="http://schemas.microsoft.com/office/drawing/2014/main" val="3256595529"/>
                    </a:ext>
                  </a:extLst>
                </a:gridCol>
                <a:gridCol w="1416687">
                  <a:extLst>
                    <a:ext uri="{9D8B030D-6E8A-4147-A177-3AD203B41FA5}">
                      <a16:colId xmlns:a16="http://schemas.microsoft.com/office/drawing/2014/main" val="239942962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119149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 empleo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empleo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características de la bioeconomía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características extendidas de la bioeconomía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no características de la bioeconomía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14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Asalariados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282 412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8 442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1 496 286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1 787 140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136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Cuenta propia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53 392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7 782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309 418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370 591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948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Empresarios, empleadores, patronos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27 714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1 536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69 825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99 075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0663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Trabajadores familiares no remunerados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9 287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3 908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13 195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019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trabajadores no remunerados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965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540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33 441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34 946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840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Personal de otros establecimientos (services)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1 965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20 390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22 367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394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375 735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18 312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1 933 268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2 327 314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827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756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Porcentajes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16,1%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0,8%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83,1%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100,0%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577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52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4324-2B0A-412B-9F6B-CEF4B778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5" y="41200"/>
            <a:ext cx="9371949" cy="793081"/>
          </a:xfrm>
        </p:spPr>
        <p:txBody>
          <a:bodyPr/>
          <a:lstStyle/>
          <a:p>
            <a:r>
              <a:rPr lang="en-US"/>
              <a:t>Multiplicadores de la bioeconomía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9ABC4-36E1-4A71-9F11-0FC9BD7D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4FBF3-2F96-4FAD-80A4-665E2879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C6570-7404-4380-95B5-FD89033B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6D8DB7B-C654-4489-BA17-564C98702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739774"/>
              </p:ext>
            </p:extLst>
          </p:nvPr>
        </p:nvGraphicFramePr>
        <p:xfrm>
          <a:off x="387647" y="1528279"/>
          <a:ext cx="11416704" cy="4914426"/>
        </p:xfrm>
        <a:graphic>
          <a:graphicData uri="http://schemas.openxmlformats.org/drawingml/2006/table">
            <a:tbl>
              <a:tblPr/>
              <a:tblGrid>
                <a:gridCol w="3918868">
                  <a:extLst>
                    <a:ext uri="{9D8B030D-6E8A-4147-A177-3AD203B41FA5}">
                      <a16:colId xmlns:a16="http://schemas.microsoft.com/office/drawing/2014/main" val="2137993087"/>
                    </a:ext>
                  </a:extLst>
                </a:gridCol>
                <a:gridCol w="1017514">
                  <a:extLst>
                    <a:ext uri="{9D8B030D-6E8A-4147-A177-3AD203B41FA5}">
                      <a16:colId xmlns:a16="http://schemas.microsoft.com/office/drawing/2014/main" val="3557972124"/>
                    </a:ext>
                  </a:extLst>
                </a:gridCol>
                <a:gridCol w="362088">
                  <a:extLst>
                    <a:ext uri="{9D8B030D-6E8A-4147-A177-3AD203B41FA5}">
                      <a16:colId xmlns:a16="http://schemas.microsoft.com/office/drawing/2014/main" val="1470418007"/>
                    </a:ext>
                  </a:extLst>
                </a:gridCol>
                <a:gridCol w="5064491">
                  <a:extLst>
                    <a:ext uri="{9D8B030D-6E8A-4147-A177-3AD203B41FA5}">
                      <a16:colId xmlns:a16="http://schemas.microsoft.com/office/drawing/2014/main" val="4141688318"/>
                    </a:ext>
                  </a:extLst>
                </a:gridCol>
                <a:gridCol w="1053743">
                  <a:extLst>
                    <a:ext uri="{9D8B030D-6E8A-4147-A177-3AD203B41FA5}">
                      <a16:colId xmlns:a16="http://schemas.microsoft.com/office/drawing/2014/main" val="539712053"/>
                    </a:ext>
                  </a:extLst>
                </a:gridCol>
              </a:tblGrid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Características de la Bioeconomía (top 15)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características de la bioeconomía (top 15)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868551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AECR Descripción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Multiplicador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AECR Descripción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Multiplicador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3392"/>
                  </a:ext>
                </a:extLst>
              </a:tr>
              <a:tr h="392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Elaboración de café oro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 de sociedades de cartera, fondos y sociedades de inversión y otras actividades de servicios financieros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652872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Elaboración de azúcar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Construcción de edificios no residenciales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216518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Producción de productos de café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Transporte  de pasajeros por vía marítima y aérea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703506"/>
                  </a:ext>
                </a:extLst>
              </a:tr>
              <a:tr h="582958"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Elaboración y conservación de carne y embutidos de aves / Elaboración y conservación de carne y embutidos de ganado vacuno y porcino y otros tipos de carne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Construcción de carreteras y vías férreas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698643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Cría de pollos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Transporte por ferrocarril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440857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Acuicultura marítima y de agua dulce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 de planes de seguridad social de afiliación obligatoria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683902"/>
                  </a:ext>
                </a:extLst>
              </a:tr>
              <a:tr h="392603"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Procesamiento y conservación de pescados, crustáceos y moluscos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 de asociaciones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844677"/>
                  </a:ext>
                </a:extLst>
              </a:tr>
              <a:tr h="392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Cultivo de caña de azúcar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 de seguros, reaseguros y fondos de pensiones, excepto los planes de seguridad social de afiliación obligatoria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520753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Cría de cerdos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Construcción de edificios residenciales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940374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Elaboración de productos lácteos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Almacenamiento y depósito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600677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Beneficio de arroz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Construcción de obras de servicio público y de otras de ingeniería civil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127232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Cultivo de arroz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 de bibliotecas, archivos y museos y otras actividades culturales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500775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Procesamiento y conservación de frutas y vegetales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 de servicio de comida y bebidas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755140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Elaboración de productos de panadería y tortillas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 especializadas de las construcción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748703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Elaboración de aceites y grasas de origen vegetal y animal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 de telecomunicaciones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12654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95E6745-26E9-4BD5-8451-ED66F184B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09617"/>
              </p:ext>
            </p:extLst>
          </p:nvPr>
        </p:nvGraphicFramePr>
        <p:xfrm>
          <a:off x="2750010" y="806282"/>
          <a:ext cx="5835097" cy="628650"/>
        </p:xfrm>
        <a:graphic>
          <a:graphicData uri="http://schemas.openxmlformats.org/drawingml/2006/table">
            <a:tbl>
              <a:tblPr/>
              <a:tblGrid>
                <a:gridCol w="5022297">
                  <a:extLst>
                    <a:ext uri="{9D8B030D-6E8A-4147-A177-3AD203B41FA5}">
                      <a16:colId xmlns:a16="http://schemas.microsoft.com/office/drawing/2014/main" val="14135483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101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 características de la bioeconomía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604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 características extendidas de la bioeconomía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44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76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E3DC-44DE-40B1-9940-6C95B380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Definición</a:t>
            </a:r>
            <a:r>
              <a:rPr lang="en-US" dirty="0"/>
              <a:t> de </a:t>
            </a:r>
            <a:r>
              <a:rPr lang="en-US" dirty="0" err="1"/>
              <a:t>Bioeconomía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1694E-F6B6-4F59-9F98-CCB8221F80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s-ES" sz="2000"/>
          </a:p>
          <a:p>
            <a:endParaRPr lang="es-ES" sz="2000"/>
          </a:p>
          <a:p>
            <a:pPr marL="283464" lvl="1" indent="0">
              <a:buNone/>
            </a:pPr>
            <a:endParaRPr lang="es-ES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7901E9-26FC-4EE9-BFFE-674E13F81D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s-ES" sz="2000" i="1">
                <a:solidFill>
                  <a:schemeClr val="accent1">
                    <a:lumMod val="75000"/>
                  </a:schemeClr>
                </a:solidFill>
              </a:rPr>
              <a:t>La producción, utilización, conservación y regeneración de recursos biológicos, incluyendo los conocimientos, la ciencia, la tecnología y la innovación relacionados con dichos recursos, para proporcionar información, productos, procesos y servicios a todos los sectores económicos, con el propósito de avanzar hacia una economía sostenible.</a:t>
            </a:r>
            <a:r>
              <a:rPr lang="es-ES" sz="2000">
                <a:solidFill>
                  <a:schemeClr val="accent1">
                    <a:lumMod val="75000"/>
                  </a:schemeClr>
                </a:solidFill>
              </a:rPr>
              <a:t>” </a:t>
            </a:r>
          </a:p>
          <a:p>
            <a:pPr marL="0" indent="0">
              <a:buNone/>
            </a:pPr>
            <a:endParaRPr lang="es-ES" sz="200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r">
              <a:buNone/>
            </a:pPr>
            <a:r>
              <a:rPr lang="es-ES" sz="2000">
                <a:solidFill>
                  <a:schemeClr val="accent1">
                    <a:lumMod val="75000"/>
                  </a:schemeClr>
                </a:solidFill>
              </a:rPr>
              <a:t>(Gobierno de Costa Rica, 2020;</a:t>
            </a:r>
          </a:p>
          <a:p>
            <a:pPr marL="0" indent="0" algn="r">
              <a:buNone/>
            </a:pPr>
            <a:r>
              <a:rPr lang="es-ES" sz="2000">
                <a:solidFill>
                  <a:schemeClr val="accent1">
                    <a:lumMod val="75000"/>
                  </a:schemeClr>
                </a:solidFill>
              </a:rPr>
              <a:t> German Bioeconomy Council, 2018)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A1148-8D9D-4ADC-9897-83F0D262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0D0B8-2942-467D-9375-F6C2D001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8D823-025F-423A-AB3C-184E80F5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pic>
        <p:nvPicPr>
          <p:cNvPr id="8" name="Content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A09F497-2A95-4CA2-9CF2-9B38A8DE2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16" y="1556281"/>
            <a:ext cx="3564936" cy="462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2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92413B4-1D2C-DA15-C53A-1CEFA0CC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04" y="276087"/>
            <a:ext cx="11276778" cy="118356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sectoriales</a:t>
            </a:r>
            <a:r>
              <a:rPr lang="en-US" dirty="0"/>
              <a:t> (</a:t>
            </a:r>
            <a:r>
              <a:rPr lang="en-US" dirty="0" err="1"/>
              <a:t>Oferta</a:t>
            </a:r>
            <a:r>
              <a:rPr lang="en-US" dirty="0"/>
              <a:t>)</a:t>
            </a:r>
            <a:br>
              <a:rPr lang="en-US" sz="2200" i="1" dirty="0"/>
            </a:br>
            <a:r>
              <a:rPr lang="es-ES" sz="2200" i="1" dirty="0"/>
              <a:t>Fabricación de productos farmacéuticos, sustancias químicas medicinales y de productos botánicos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67C9F-E0B8-8B81-3915-4321DF7F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8BCBB-4397-2F63-BFD5-55F51842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AD6B1-4B82-CE45-CE3C-D0CAB343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6563E1-BCAE-F237-469E-8AEBD74C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27" y="2253865"/>
            <a:ext cx="9061179" cy="358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9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67C9F-E0B8-8B81-3915-4321DF7F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8BCBB-4397-2F63-BFD5-55F51842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AD6B1-4B82-CE45-CE3C-D0CAB343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1904F-44A3-8F34-69B1-6AFF9C35B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45" y="117764"/>
            <a:ext cx="5906884" cy="651163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5A6A2E9-63D8-516B-CE20-C42C60646C28}"/>
              </a:ext>
            </a:extLst>
          </p:cNvPr>
          <p:cNvSpPr txBox="1">
            <a:spLocks/>
          </p:cNvSpPr>
          <p:nvPr/>
        </p:nvSpPr>
        <p:spPr>
          <a:xfrm>
            <a:off x="453404" y="276087"/>
            <a:ext cx="4635832" cy="215307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sectoriales</a:t>
            </a:r>
            <a:r>
              <a:rPr lang="en-US" dirty="0"/>
              <a:t> (</a:t>
            </a:r>
            <a:r>
              <a:rPr lang="en-US" dirty="0" err="1"/>
              <a:t>Utilización</a:t>
            </a:r>
            <a:r>
              <a:rPr lang="en-US" dirty="0"/>
              <a:t>)</a:t>
            </a:r>
            <a:br>
              <a:rPr lang="en-US" sz="2200" i="1" dirty="0"/>
            </a:br>
            <a:r>
              <a:rPr lang="es-ES" sz="2200" i="1" dirty="0"/>
              <a:t>Fabricación de productos farmacéuticos, sustancias químicas medicinales y de productos botánicos</a:t>
            </a:r>
            <a:endParaRPr lang="en-US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AD4122-2499-0A59-E5E2-1B1C47C7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03" y="2787025"/>
            <a:ext cx="5676768" cy="344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6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0C7066-A1E1-573A-A9C8-07AA3382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22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35552-FC2A-32FA-9EFE-C5B8772D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F12A-7DCA-40DB-B834-65582B6B7EA1}" type="datetime1">
              <a:rPr lang="es-GT" smtClean="0"/>
              <a:t>14/12/2022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293DF-E200-E3E4-C757-0F626D62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5A1FF3-7CCF-AC31-E6C9-A921A7826F37}"/>
              </a:ext>
            </a:extLst>
          </p:cNvPr>
          <p:cNvSpPr txBox="1"/>
          <p:nvPr/>
        </p:nvSpPr>
        <p:spPr>
          <a:xfrm>
            <a:off x="51817" y="1132659"/>
            <a:ext cx="385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Carnes y </a:t>
            </a:r>
            <a:r>
              <a:rPr lang="en-US" dirty="0" err="1">
                <a:solidFill>
                  <a:schemeClr val="tx2"/>
                </a:solidFill>
              </a:rPr>
              <a:t>Embutidos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5C5BC-79A6-51CA-A2D9-49187CD2C1E9}"/>
              </a:ext>
            </a:extLst>
          </p:cNvPr>
          <p:cNvSpPr txBox="1"/>
          <p:nvPr/>
        </p:nvSpPr>
        <p:spPr>
          <a:xfrm>
            <a:off x="4104729" y="1132659"/>
            <a:ext cx="385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Productos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Lácteos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BEF42A-B4B3-C9FD-EDFE-9314973A433C}"/>
              </a:ext>
            </a:extLst>
          </p:cNvPr>
          <p:cNvGrpSpPr/>
          <p:nvPr/>
        </p:nvGrpSpPr>
        <p:grpSpPr>
          <a:xfrm>
            <a:off x="96933" y="1739888"/>
            <a:ext cx="11998134" cy="3656786"/>
            <a:chOff x="0" y="1730651"/>
            <a:chExt cx="11998134" cy="365678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9A6E90B-D77E-D0A6-84DF-4CCF0D134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30651"/>
              <a:ext cx="3939702" cy="36370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DC8DC2E-CA26-B181-FBC4-7B19C943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7796" y="1730651"/>
              <a:ext cx="3961122" cy="365678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BF2D90B-1344-E304-69FE-A976E8FA8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7012" y="1730651"/>
              <a:ext cx="3961122" cy="36567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A69CD82-CC45-AD02-C59C-901D97AD8546}"/>
              </a:ext>
            </a:extLst>
          </p:cNvPr>
          <p:cNvSpPr txBox="1"/>
          <p:nvPr/>
        </p:nvSpPr>
        <p:spPr>
          <a:xfrm>
            <a:off x="8133945" y="1132659"/>
            <a:ext cx="385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Construcción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9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12C7-4836-45AB-B1B2-E8729EFA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Cálculo</a:t>
            </a:r>
            <a:r>
              <a:rPr lang="en-US" dirty="0"/>
              <a:t> alternativo del Valor </a:t>
            </a:r>
            <a:r>
              <a:rPr lang="en-US" dirty="0" err="1"/>
              <a:t>Agregado</a:t>
            </a:r>
            <a:br>
              <a:rPr lang="en-US" dirty="0"/>
            </a:br>
            <a:r>
              <a:rPr lang="en-US" dirty="0"/>
              <a:t>(no </a:t>
            </a:r>
            <a:r>
              <a:rPr lang="en-US" dirty="0" err="1"/>
              <a:t>citar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1E817-9033-454C-9473-49B96921F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Ejercicio Piloto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5527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6722E-2399-515F-5056-4EB91120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2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Cálculo alternativo del valor agregado </a:t>
            </a:r>
            <a:r>
              <a:rPr lang="es-ES_tradnl" sz="2800" b="1" dirty="0" err="1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bioeconómico</a:t>
            </a:r>
            <a:br>
              <a:rPr lang="en-US" sz="2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sz="2800" i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(miles de millones de colones a precios corrientes  y porcentajes</a:t>
            </a:r>
            <a:endParaRPr lang="en-US" sz="4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B750CC-65FE-59DB-427C-B172B9192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75281"/>
              </p:ext>
            </p:extLst>
          </p:nvPr>
        </p:nvGraphicFramePr>
        <p:xfrm>
          <a:off x="262647" y="1702340"/>
          <a:ext cx="11420269" cy="457273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185361">
                  <a:extLst>
                    <a:ext uri="{9D8B030D-6E8A-4147-A177-3AD203B41FA5}">
                      <a16:colId xmlns:a16="http://schemas.microsoft.com/office/drawing/2014/main" val="1241264974"/>
                    </a:ext>
                  </a:extLst>
                </a:gridCol>
                <a:gridCol w="974348">
                  <a:extLst>
                    <a:ext uri="{9D8B030D-6E8A-4147-A177-3AD203B41FA5}">
                      <a16:colId xmlns:a16="http://schemas.microsoft.com/office/drawing/2014/main" val="578010193"/>
                    </a:ext>
                  </a:extLst>
                </a:gridCol>
                <a:gridCol w="896299">
                  <a:extLst>
                    <a:ext uri="{9D8B030D-6E8A-4147-A177-3AD203B41FA5}">
                      <a16:colId xmlns:a16="http://schemas.microsoft.com/office/drawing/2014/main" val="1231083410"/>
                    </a:ext>
                  </a:extLst>
                </a:gridCol>
                <a:gridCol w="896299">
                  <a:extLst>
                    <a:ext uri="{9D8B030D-6E8A-4147-A177-3AD203B41FA5}">
                      <a16:colId xmlns:a16="http://schemas.microsoft.com/office/drawing/2014/main" val="2211085990"/>
                    </a:ext>
                  </a:extLst>
                </a:gridCol>
                <a:gridCol w="1132964">
                  <a:extLst>
                    <a:ext uri="{9D8B030D-6E8A-4147-A177-3AD203B41FA5}">
                      <a16:colId xmlns:a16="http://schemas.microsoft.com/office/drawing/2014/main" val="2918263109"/>
                    </a:ext>
                  </a:extLst>
                </a:gridCol>
                <a:gridCol w="1115340">
                  <a:extLst>
                    <a:ext uri="{9D8B030D-6E8A-4147-A177-3AD203B41FA5}">
                      <a16:colId xmlns:a16="http://schemas.microsoft.com/office/drawing/2014/main" val="3717352529"/>
                    </a:ext>
                  </a:extLst>
                </a:gridCol>
                <a:gridCol w="1063727">
                  <a:extLst>
                    <a:ext uri="{9D8B030D-6E8A-4147-A177-3AD203B41FA5}">
                      <a16:colId xmlns:a16="http://schemas.microsoft.com/office/drawing/2014/main" val="4218014350"/>
                    </a:ext>
                  </a:extLst>
                </a:gridCol>
                <a:gridCol w="1048619">
                  <a:extLst>
                    <a:ext uri="{9D8B030D-6E8A-4147-A177-3AD203B41FA5}">
                      <a16:colId xmlns:a16="http://schemas.microsoft.com/office/drawing/2014/main" val="260433163"/>
                    </a:ext>
                  </a:extLst>
                </a:gridCol>
                <a:gridCol w="1037291">
                  <a:extLst>
                    <a:ext uri="{9D8B030D-6E8A-4147-A177-3AD203B41FA5}">
                      <a16:colId xmlns:a16="http://schemas.microsoft.com/office/drawing/2014/main" val="1363410515"/>
                    </a:ext>
                  </a:extLst>
                </a:gridCol>
                <a:gridCol w="1070021">
                  <a:extLst>
                    <a:ext uri="{9D8B030D-6E8A-4147-A177-3AD203B41FA5}">
                      <a16:colId xmlns:a16="http://schemas.microsoft.com/office/drawing/2014/main" val="379766171"/>
                    </a:ext>
                  </a:extLst>
                </a:gridCol>
              </a:tblGrid>
              <a:tr h="336334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(B)</a:t>
                      </a:r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- B = C)</a:t>
                      </a:r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(D)</a:t>
                      </a:r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(E)</a:t>
                      </a:r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 / A = F)</a:t>
                      </a:r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 / B = G)</a:t>
                      </a:r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 x F = H)</a:t>
                      </a:r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 x G = I)</a:t>
                      </a:r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8188594"/>
                  </a:ext>
                </a:extLst>
              </a:tr>
              <a:tr h="1457446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Sectores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Bruto de la Producción (VBP)</a:t>
                      </a:r>
                      <a:endParaRPr 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Consumo</a:t>
                      </a:r>
                      <a:r>
                        <a:rPr lang="en-US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Intermedio</a:t>
                      </a:r>
                      <a:r>
                        <a:rPr lang="en-US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(CI)</a:t>
                      </a:r>
                      <a:endParaRPr 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</a:t>
                      </a:r>
                      <a:r>
                        <a:rPr lang="en-US" sz="12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Agregado</a:t>
                      </a:r>
                      <a:r>
                        <a:rPr lang="en-US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Bruto</a:t>
                      </a:r>
                      <a:endParaRPr 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característicos de la bioeconomía en el VBP (A)</a:t>
                      </a:r>
                      <a:endParaRPr 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característicos de la bioeconomía en el CI (B)</a:t>
                      </a:r>
                      <a:endParaRPr 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Proporción de la producción que es bioeconomía</a:t>
                      </a:r>
                      <a:endParaRPr 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Proporción del consumo intermedio que es bioeconomía</a:t>
                      </a:r>
                      <a:endParaRPr 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agregado </a:t>
                      </a:r>
                      <a:r>
                        <a:rPr lang="es-CR" sz="12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bioeconómico</a:t>
                      </a:r>
                      <a:r>
                        <a:rPr lang="es-C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ajustado vía producción</a:t>
                      </a:r>
                      <a:endParaRPr 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agregado </a:t>
                      </a:r>
                      <a:r>
                        <a:rPr lang="es-CR" sz="12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bioeconómico</a:t>
                      </a:r>
                      <a:r>
                        <a:rPr lang="es-C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ajustado vía consumo intermedio</a:t>
                      </a:r>
                      <a:endParaRPr 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5363959"/>
                  </a:ext>
                </a:extLst>
              </a:tr>
              <a:tr h="33633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s-CR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A. Agricultura, ganadería, silvicultura y pesca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3 299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1 684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1 615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3 286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788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99,6%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46,8%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1 609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756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35644439"/>
                  </a:ext>
                </a:extLst>
              </a:tr>
              <a:tr h="33633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s-CR" sz="12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B. Explotación de minas y canteras</a:t>
                      </a:r>
                      <a:endParaRPr lang="en-US" sz="18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229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5622791"/>
                  </a:ext>
                </a:extLst>
              </a:tr>
              <a:tr h="33633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C. </a:t>
                      </a:r>
                      <a:r>
                        <a:rPr lang="en-US" sz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Industrias</a:t>
                      </a:r>
                      <a:r>
                        <a:rPr lang="en-US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manufactureras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11 422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7 127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4 295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5 969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2 700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52,3%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37,9%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2 244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1 627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34132019"/>
                  </a:ext>
                </a:extLst>
              </a:tr>
              <a:tr h="33633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s-CR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- E. Electricidad, agua y saneamiento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1 461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498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963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3,8%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9332306"/>
                  </a:ext>
                </a:extLst>
              </a:tr>
              <a:tr h="33633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F. </a:t>
                      </a:r>
                      <a:r>
                        <a:rPr lang="en-US" sz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Construcción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4 729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3 064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1 665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0,0%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2163772"/>
                  </a:ext>
                </a:extLst>
              </a:tr>
              <a:tr h="33633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G. Comercio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4 721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1 791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2 930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0,7%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5,9%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5992685"/>
                  </a:ext>
                </a:extLst>
              </a:tr>
              <a:tr h="33633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- S. </a:t>
                      </a:r>
                      <a:r>
                        <a:rPr lang="en-US" sz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</a:t>
                      </a:r>
                      <a:r>
                        <a:rPr lang="en-US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servicios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32 180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10 379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21 801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1 961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1 486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6,1%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14,3%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1 329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3 121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6187501"/>
                  </a:ext>
                </a:extLst>
              </a:tr>
              <a:tr h="33633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58 041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24 650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33 390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11 308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5 176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19,5%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21,0%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5 240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5 746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49615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1052686-674A-2CA9-4631-ADDA3FCC6E5F}"/>
              </a:ext>
            </a:extLst>
          </p:cNvPr>
          <p:cNvSpPr txBox="1"/>
          <p:nvPr/>
        </p:nvSpPr>
        <p:spPr>
          <a:xfrm>
            <a:off x="216467" y="632028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s-ES_tradnl" sz="16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Fuente: Elaboración propia, adaptado de BCCR (2021a).</a:t>
            </a:r>
            <a:endParaRPr lang="en-US" sz="1600" spc="-1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27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E7E4-335B-D7E9-96D3-2779E0FD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04" y="276087"/>
            <a:ext cx="10879614" cy="1183566"/>
          </a:xfrm>
        </p:spPr>
        <p:txBody>
          <a:bodyPr>
            <a:noAutofit/>
          </a:bodyPr>
          <a:lstStyle/>
          <a:p>
            <a:pPr algn="ctr"/>
            <a:r>
              <a:rPr lang="es-ES_tradnl" sz="2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Cálculo alternativo del valor agregado </a:t>
            </a:r>
            <a:r>
              <a:rPr lang="es-ES_tradnl" sz="2800" b="1" dirty="0" err="1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bioeconómico</a:t>
            </a:r>
            <a:r>
              <a:rPr lang="es-ES_tradnl" sz="2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resumen</a:t>
            </a:r>
            <a:br>
              <a:rPr lang="en-US" sz="2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sz="2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(miles de millones de colones a precios corrientes y porcentajes)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5F7B5A-7DB3-F309-87DF-55BB8774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73C8D-B3AA-B8F6-BBAE-D904E700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39A8-7B37-4D1C-BD42-5712F3F7F757}" type="datetime1">
              <a:rPr lang="es-GT" smtClean="0"/>
              <a:t>14/12/2022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F7513-A105-285E-9C60-0054D9F1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A4D09-5F73-076F-3C64-D62EAC29F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276125"/>
              </p:ext>
            </p:extLst>
          </p:nvPr>
        </p:nvGraphicFramePr>
        <p:xfrm>
          <a:off x="1409700" y="2169267"/>
          <a:ext cx="9372600" cy="2906139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6168292">
                  <a:extLst>
                    <a:ext uri="{9D8B030D-6E8A-4147-A177-3AD203B41FA5}">
                      <a16:colId xmlns:a16="http://schemas.microsoft.com/office/drawing/2014/main" val="2731673314"/>
                    </a:ext>
                  </a:extLst>
                </a:gridCol>
                <a:gridCol w="1602154">
                  <a:extLst>
                    <a:ext uri="{9D8B030D-6E8A-4147-A177-3AD203B41FA5}">
                      <a16:colId xmlns:a16="http://schemas.microsoft.com/office/drawing/2014/main" val="4208184855"/>
                    </a:ext>
                  </a:extLst>
                </a:gridCol>
                <a:gridCol w="1602154">
                  <a:extLst>
                    <a:ext uri="{9D8B030D-6E8A-4147-A177-3AD203B41FA5}">
                      <a16:colId xmlns:a16="http://schemas.microsoft.com/office/drawing/2014/main" val="3521892518"/>
                    </a:ext>
                  </a:extLst>
                </a:gridCol>
              </a:tblGrid>
              <a:tr h="66391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s-CR" sz="20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Definición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s-CR" sz="20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Miles de millones de colones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Porcentaje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8401686"/>
                  </a:ext>
                </a:extLst>
              </a:tr>
              <a:tr h="66391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Agregado Bruto Total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33 390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100,0%</a:t>
                      </a:r>
                      <a:endParaRPr lang="en-US" sz="2000" b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93775743"/>
                  </a:ext>
                </a:extLst>
              </a:tr>
              <a:tr h="66391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s-CR" sz="2000" b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agregado bioeconómico ajustado vía producción</a:t>
                      </a:r>
                      <a:endParaRPr lang="en-US" sz="2000" b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5 240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15,7%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77187514"/>
                  </a:ext>
                </a:extLst>
              </a:tr>
              <a:tr h="66391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s-CR" sz="2000" b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agregado bioeconómico ajustado vía consumo intermedio</a:t>
                      </a:r>
                      <a:endParaRPr lang="en-US" sz="2000" b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5 746</a:t>
                      </a:r>
                      <a:endParaRPr lang="en-US" sz="2000" b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17,2%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457825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C82AFC-12CD-02B9-0EC0-14633ACA2DD3}"/>
              </a:ext>
            </a:extLst>
          </p:cNvPr>
          <p:cNvSpPr txBox="1"/>
          <p:nvPr/>
        </p:nvSpPr>
        <p:spPr>
          <a:xfrm>
            <a:off x="1409700" y="534457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s-ES_tradnl" sz="16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Fuente: Elaboración propia, adaptado de BCCR (2021a).</a:t>
            </a:r>
            <a:endParaRPr lang="en-US" sz="1600" spc="-1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1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30DF3-8D40-1B92-3333-5673B20B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98FD1-A605-1A70-26FE-916DF770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7BF21-B1C5-1790-CA8E-4C0BDB2F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E9609A3-4F86-4510-7CBD-128D507321F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13700179"/>
              </p:ext>
            </p:extLst>
          </p:nvPr>
        </p:nvGraphicFramePr>
        <p:xfrm>
          <a:off x="1409374" y="2529069"/>
          <a:ext cx="9372600" cy="1684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Box 2">
            <a:extLst>
              <a:ext uri="{FF2B5EF4-FFF2-40B4-BE49-F238E27FC236}">
                <a16:creationId xmlns:a16="http://schemas.microsoft.com/office/drawing/2014/main" id="{8D80DAE0-C434-9F5B-AD35-ED7F83F34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374" y="1863524"/>
            <a:ext cx="9367420" cy="584775"/>
          </a:xfrm>
          <a:prstGeom prst="rect">
            <a:avLst/>
          </a:prstGeom>
          <a:solidFill>
            <a:srgbClr val="DEE5D0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indent="0" algn="ctr">
              <a:spcBef>
                <a:spcPts val="0"/>
              </a:spcBef>
              <a:spcAft>
                <a:spcPts val="600"/>
              </a:spcAft>
            </a:pPr>
            <a:r>
              <a:rPr lang="es-ES_tradnl" sz="3200" b="1" dirty="0">
                <a:solidFill>
                  <a:srgbClr val="8BAA00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productos bioeconómicos representan</a:t>
            </a:r>
            <a:endParaRPr lang="en-US" sz="2000" dirty="0">
              <a:solidFill>
                <a:srgbClr val="8BAA00"/>
              </a:solidFill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74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770B-FD2E-4075-91BF-446DC279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Gracias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7E7D5-53D5-441E-8D43-E1315569D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renovargas@gmail.com</a:t>
            </a:r>
          </a:p>
        </p:txBody>
      </p:sp>
    </p:spTree>
    <p:extLst>
      <p:ext uri="{BB962C8B-B14F-4D97-AF65-F5344CB8AC3E}">
        <p14:creationId xmlns:p14="http://schemas.microsoft.com/office/powerpoint/2010/main" val="16876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30DF3-8D40-1B92-3333-5673B20B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98FD1-A605-1A70-26FE-916DF770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7BF21-B1C5-1790-CA8E-4C0BDB2F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E9609A3-4F86-4510-7CBD-128D507321F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19133797"/>
              </p:ext>
            </p:extLst>
          </p:nvPr>
        </p:nvGraphicFramePr>
        <p:xfrm>
          <a:off x="1409374" y="2529069"/>
          <a:ext cx="9372600" cy="1684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Box 2">
            <a:extLst>
              <a:ext uri="{FF2B5EF4-FFF2-40B4-BE49-F238E27FC236}">
                <a16:creationId xmlns:a16="http://schemas.microsoft.com/office/drawing/2014/main" id="{8D80DAE0-C434-9F5B-AD35-ED7F83F34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374" y="1863524"/>
            <a:ext cx="9367420" cy="584775"/>
          </a:xfrm>
          <a:prstGeom prst="rect">
            <a:avLst/>
          </a:prstGeom>
          <a:solidFill>
            <a:srgbClr val="DEE5D0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indent="0" algn="ctr">
              <a:spcBef>
                <a:spcPts val="0"/>
              </a:spcBef>
              <a:spcAft>
                <a:spcPts val="600"/>
              </a:spcAft>
            </a:pPr>
            <a:r>
              <a:rPr lang="es-ES_tradnl" sz="3200" b="1" dirty="0">
                <a:solidFill>
                  <a:srgbClr val="8BAA00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productos bioeconómicos representan</a:t>
            </a:r>
            <a:endParaRPr lang="en-US" sz="2000" dirty="0">
              <a:solidFill>
                <a:srgbClr val="8BAA00"/>
              </a:solidFill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1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6B56-EFBE-44D4-9490-9262D245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¿Qué debe entenderse por recursos biológicos?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EDDD876-0566-4BC3-9D09-943DD12AF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006742"/>
              </p:ext>
            </p:extLst>
          </p:nvPr>
        </p:nvGraphicFramePr>
        <p:xfrm>
          <a:off x="1410027" y="1566001"/>
          <a:ext cx="9371948" cy="4620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E9F39-E9A2-4A10-B604-A2B65814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1CFD0-11CC-4C82-B604-70DD79E3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047C1-9212-4C71-85F9-579CFAEF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25495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12C7-4836-45AB-B1B2-E8729EFA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Cuentas Nacionales de Costa Rica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1E817-9033-454C-9473-49B96921F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Ejercicio Piloto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101452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2A4A-FF17-425B-96AF-0C463C17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Cuadro de Oferta de Costa Rica (Año 2018, miles de millones de colones a precios corrientes)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0F080-A211-4461-8B73-1FDF2B9D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12E22-5608-418A-A36E-69DCE204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91CDE-6BF2-4F59-B6D5-E741161E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2AC6E9-5C76-4530-BA32-6B94F5102FA3}"/>
              </a:ext>
            </a:extLst>
          </p:cNvPr>
          <p:cNvSpPr txBox="1"/>
          <p:nvPr/>
        </p:nvSpPr>
        <p:spPr>
          <a:xfrm>
            <a:off x="8236598" y="606930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1800"/>
              </a:spcAft>
            </a:pPr>
            <a:r>
              <a:rPr lang="es-CR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Fuente: adaptado de BCCR (2021).</a:t>
            </a:r>
            <a:endParaRPr lang="en-US" sz="180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55F7BFC4-33BE-4FB2-A09A-7EAEBA8FB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702277"/>
              </p:ext>
            </p:extLst>
          </p:nvPr>
        </p:nvGraphicFramePr>
        <p:xfrm>
          <a:off x="410402" y="1755246"/>
          <a:ext cx="11279495" cy="3773514"/>
        </p:xfrm>
        <a:graphic>
          <a:graphicData uri="http://schemas.openxmlformats.org/drawingml/2006/table">
            <a:tbl>
              <a:tblPr/>
              <a:tblGrid>
                <a:gridCol w="2300208">
                  <a:extLst>
                    <a:ext uri="{9D8B030D-6E8A-4147-A177-3AD203B41FA5}">
                      <a16:colId xmlns:a16="http://schemas.microsoft.com/office/drawing/2014/main" val="2785630090"/>
                    </a:ext>
                  </a:extLst>
                </a:gridCol>
                <a:gridCol w="1338646">
                  <a:extLst>
                    <a:ext uri="{9D8B030D-6E8A-4147-A177-3AD203B41FA5}">
                      <a16:colId xmlns:a16="http://schemas.microsoft.com/office/drawing/2014/main" val="2211252309"/>
                    </a:ext>
                  </a:extLst>
                </a:gridCol>
                <a:gridCol w="1329218">
                  <a:extLst>
                    <a:ext uri="{9D8B030D-6E8A-4147-A177-3AD203B41FA5}">
                      <a16:colId xmlns:a16="http://schemas.microsoft.com/office/drawing/2014/main" val="515741675"/>
                    </a:ext>
                  </a:extLst>
                </a:gridCol>
                <a:gridCol w="1258515">
                  <a:extLst>
                    <a:ext uri="{9D8B030D-6E8A-4147-A177-3AD203B41FA5}">
                      <a16:colId xmlns:a16="http://schemas.microsoft.com/office/drawing/2014/main" val="4240909226"/>
                    </a:ext>
                  </a:extLst>
                </a:gridCol>
                <a:gridCol w="1263227">
                  <a:extLst>
                    <a:ext uri="{9D8B030D-6E8A-4147-A177-3AD203B41FA5}">
                      <a16:colId xmlns:a16="http://schemas.microsoft.com/office/drawing/2014/main" val="2316787259"/>
                    </a:ext>
                  </a:extLst>
                </a:gridCol>
                <a:gridCol w="1263227">
                  <a:extLst>
                    <a:ext uri="{9D8B030D-6E8A-4147-A177-3AD203B41FA5}">
                      <a16:colId xmlns:a16="http://schemas.microsoft.com/office/drawing/2014/main" val="525525831"/>
                    </a:ext>
                  </a:extLst>
                </a:gridCol>
                <a:gridCol w="1263227">
                  <a:extLst>
                    <a:ext uri="{9D8B030D-6E8A-4147-A177-3AD203B41FA5}">
                      <a16:colId xmlns:a16="http://schemas.microsoft.com/office/drawing/2014/main" val="3675090551"/>
                    </a:ext>
                  </a:extLst>
                </a:gridCol>
                <a:gridCol w="1263227">
                  <a:extLst>
                    <a:ext uri="{9D8B030D-6E8A-4147-A177-3AD203B41FA5}">
                      <a16:colId xmlns:a16="http://schemas.microsoft.com/office/drawing/2014/main" val="4113963219"/>
                    </a:ext>
                  </a:extLst>
                </a:gridCol>
              </a:tblGrid>
              <a:tr h="37011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Productos</a:t>
                      </a:r>
                    </a:p>
                  </a:txBody>
                  <a:tcPr marL="107827" marR="107827" marT="53914" marB="53914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Producción</a:t>
                      </a:r>
                    </a:p>
                  </a:txBody>
                  <a:tcPr marL="107827" marR="107827" marT="53914" marB="53914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Importacio-nes</a:t>
                      </a:r>
                    </a:p>
                  </a:txBody>
                  <a:tcPr marL="107827" marR="107827" marT="53914" marB="53914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Impuestos - subvenciones sobre los productos</a:t>
                      </a:r>
                    </a:p>
                  </a:txBody>
                  <a:tcPr marL="107827" marR="107827" marT="53914" marB="53914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Márgenes de distribución</a:t>
                      </a:r>
                    </a:p>
                  </a:txBody>
                  <a:tcPr marL="107827" marR="107827" marT="53914" marB="53914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Oferta Total</a:t>
                      </a:r>
                    </a:p>
                  </a:txBody>
                  <a:tcPr marL="107827" marR="107827" marT="53914" marB="53914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676514"/>
                  </a:ext>
                </a:extLst>
              </a:tr>
              <a:tr h="2559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A, B</a:t>
                      </a:r>
                    </a:p>
                  </a:txBody>
                  <a:tcPr marL="14218" marR="14218" marT="1421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4218" marR="14218" marT="1421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 - S</a:t>
                      </a:r>
                    </a:p>
                  </a:txBody>
                  <a:tcPr marL="14218" marR="14218" marT="1421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296163"/>
                  </a:ext>
                </a:extLst>
              </a:tr>
              <a:tr h="739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Sector primario</a:t>
                      </a:r>
                    </a:p>
                  </a:txBody>
                  <a:tcPr marL="14218" marR="14218" marT="1421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Industrias manufactureras</a:t>
                      </a:r>
                    </a:p>
                  </a:txBody>
                  <a:tcPr marL="14218" marR="14218" marT="1421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Servicios</a:t>
                      </a:r>
                    </a:p>
                  </a:txBody>
                  <a:tcPr marL="14218" marR="14218" marT="1421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0202"/>
                  </a:ext>
                </a:extLst>
              </a:tr>
              <a:tr h="247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agrícolas</a:t>
                      </a:r>
                    </a:p>
                  </a:txBody>
                  <a:tcPr marL="14218" marR="14218" marT="14218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3 164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4 116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094975"/>
                  </a:ext>
                </a:extLst>
              </a:tr>
              <a:tr h="247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mineros</a:t>
                      </a:r>
                    </a:p>
                  </a:txBody>
                  <a:tcPr marL="14218" marR="14218" marT="14218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464087"/>
                  </a:ext>
                </a:extLst>
              </a:tr>
              <a:tr h="247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Manufacturas</a:t>
                      </a:r>
                    </a:p>
                  </a:txBody>
                  <a:tcPr marL="14218" marR="14218" marT="14218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10 957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9 552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1 930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4 440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27 335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6266"/>
                  </a:ext>
                </a:extLst>
              </a:tr>
              <a:tr h="247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Servicios básicos</a:t>
                      </a:r>
                    </a:p>
                  </a:txBody>
                  <a:tcPr marL="14218" marR="14218" marT="14218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1 464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1 523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571636"/>
                  </a:ext>
                </a:extLst>
              </a:tr>
              <a:tr h="247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Construcción</a:t>
                      </a:r>
                    </a:p>
                  </a:txBody>
                  <a:tcPr marL="14218" marR="14218" marT="14218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4 659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4 665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085578"/>
                  </a:ext>
                </a:extLst>
              </a:tr>
              <a:tr h="2559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Otros servicios</a:t>
                      </a:r>
                    </a:p>
                  </a:txBody>
                  <a:tcPr marL="14218" marR="14218" marT="14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4218" marR="14218" marT="142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14218" marR="14218" marT="142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36 634</a:t>
                      </a:r>
                    </a:p>
                  </a:txBody>
                  <a:tcPr marL="14218" marR="14218" marT="142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1 965</a:t>
                      </a:r>
                    </a:p>
                  </a:txBody>
                  <a:tcPr marL="14218" marR="14218" marT="142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</a:t>
                      </a:r>
                    </a:p>
                  </a:txBody>
                  <a:tcPr marL="14218" marR="14218" marT="142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-4 839</a:t>
                      </a:r>
                    </a:p>
                  </a:txBody>
                  <a:tcPr marL="14218" marR="14218" marT="142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34 646</a:t>
                      </a:r>
                    </a:p>
                  </a:txBody>
                  <a:tcPr marL="14218" marR="14218" marT="142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05430"/>
                  </a:ext>
                </a:extLst>
              </a:tr>
              <a:tr h="2559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Oferta Total</a:t>
                      </a:r>
                    </a:p>
                  </a:txBody>
                  <a:tcPr marL="14218" marR="14218" marT="1421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3 528</a:t>
                      </a:r>
                    </a:p>
                  </a:txBody>
                  <a:tcPr marL="14218" marR="14218" marT="1421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11 422</a:t>
                      </a:r>
                    </a:p>
                  </a:txBody>
                  <a:tcPr marL="14218" marR="14218" marT="1421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43 091</a:t>
                      </a:r>
                    </a:p>
                  </a:txBody>
                  <a:tcPr marL="14218" marR="14218" marT="1421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11 959</a:t>
                      </a:r>
                    </a:p>
                  </a:txBody>
                  <a:tcPr marL="14218" marR="14218" marT="1421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2 625</a:t>
                      </a:r>
                    </a:p>
                  </a:txBody>
                  <a:tcPr marL="14218" marR="14218" marT="1421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18" marR="14218" marT="1421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72 624</a:t>
                      </a:r>
                    </a:p>
                  </a:txBody>
                  <a:tcPr marL="14218" marR="14218" marT="1421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66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66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2A4A-FF17-425B-96AF-0C463C17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Cuadro de Utilización de Costa Rica (Año 2018, miles de millones de colones a precios corrientes)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0F080-A211-4461-8B73-1FDF2B9D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12E22-5608-418A-A36E-69DCE204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91CDE-6BF2-4F59-B6D5-E741161E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2AC6E9-5C76-4530-BA32-6B94F5102FA3}"/>
              </a:ext>
            </a:extLst>
          </p:cNvPr>
          <p:cNvSpPr txBox="1"/>
          <p:nvPr/>
        </p:nvSpPr>
        <p:spPr>
          <a:xfrm>
            <a:off x="8236598" y="606930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1800"/>
              </a:spcAft>
            </a:pPr>
            <a:r>
              <a:rPr lang="es-CR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Fuente: adaptado de BCCR (2021).</a:t>
            </a:r>
            <a:endParaRPr lang="en-US" sz="180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31C85C3-7065-415C-9EE1-3F94B37E0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613475"/>
              </p:ext>
            </p:extLst>
          </p:nvPr>
        </p:nvGraphicFramePr>
        <p:xfrm>
          <a:off x="407308" y="1739277"/>
          <a:ext cx="11377384" cy="4050403"/>
        </p:xfrm>
        <a:graphic>
          <a:graphicData uri="http://schemas.openxmlformats.org/drawingml/2006/table">
            <a:tbl>
              <a:tblPr/>
              <a:tblGrid>
                <a:gridCol w="2320170">
                  <a:extLst>
                    <a:ext uri="{9D8B030D-6E8A-4147-A177-3AD203B41FA5}">
                      <a16:colId xmlns:a16="http://schemas.microsoft.com/office/drawing/2014/main" val="2067106027"/>
                    </a:ext>
                  </a:extLst>
                </a:gridCol>
                <a:gridCol w="1350264">
                  <a:extLst>
                    <a:ext uri="{9D8B030D-6E8A-4147-A177-3AD203B41FA5}">
                      <a16:colId xmlns:a16="http://schemas.microsoft.com/office/drawing/2014/main" val="3493716765"/>
                    </a:ext>
                  </a:extLst>
                </a:gridCol>
                <a:gridCol w="1340753">
                  <a:extLst>
                    <a:ext uri="{9D8B030D-6E8A-4147-A177-3AD203B41FA5}">
                      <a16:colId xmlns:a16="http://schemas.microsoft.com/office/drawing/2014/main" val="4141037098"/>
                    </a:ext>
                  </a:extLst>
                </a:gridCol>
                <a:gridCol w="1269437">
                  <a:extLst>
                    <a:ext uri="{9D8B030D-6E8A-4147-A177-3AD203B41FA5}">
                      <a16:colId xmlns:a16="http://schemas.microsoft.com/office/drawing/2014/main" val="4008104308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117897616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3433454924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3801477733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1419697237"/>
                    </a:ext>
                  </a:extLst>
                </a:gridCol>
              </a:tblGrid>
              <a:tr h="3750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Productos</a:t>
                      </a:r>
                    </a:p>
                  </a:txBody>
                  <a:tcPr marL="109537" marR="109537" marT="54768" marB="54768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Consumo Intermedio</a:t>
                      </a:r>
                    </a:p>
                  </a:txBody>
                  <a:tcPr marL="109537" marR="109537" marT="54768" marB="54768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Exportaciones</a:t>
                      </a:r>
                    </a:p>
                  </a:txBody>
                  <a:tcPr marL="109537" marR="109537" marT="54768" marB="54768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Gasto de consumo final de los hogares,  ISFLSH y Gobierno General</a:t>
                      </a:r>
                    </a:p>
                  </a:txBody>
                  <a:tcPr marL="109537" marR="109537" marT="54768" marB="54768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Formación Bruta de Capital / Variación de Existencias</a:t>
                      </a:r>
                    </a:p>
                  </a:txBody>
                  <a:tcPr marL="109537" marR="109537" marT="54768" marB="54768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Utilización Total</a:t>
                      </a:r>
                    </a:p>
                  </a:txBody>
                  <a:tcPr marL="109537" marR="109537" marT="54768" marB="54768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80167"/>
                  </a:ext>
                </a:extLst>
              </a:tr>
              <a:tr h="258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A, B</a:t>
                      </a:r>
                    </a:p>
                  </a:txBody>
                  <a:tcPr marL="14341" marR="14341" marT="14341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4341" marR="14341" marT="14341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 - S</a:t>
                      </a:r>
                    </a:p>
                  </a:txBody>
                  <a:tcPr marL="14341" marR="14341" marT="14341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644468"/>
                  </a:ext>
                </a:extLst>
              </a:tr>
              <a:tr h="11658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Sector primario</a:t>
                      </a:r>
                    </a:p>
                  </a:txBody>
                  <a:tcPr marL="14341" marR="14341" marT="14341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Industrias manufactu-reras</a:t>
                      </a:r>
                    </a:p>
                  </a:txBody>
                  <a:tcPr marL="14341" marR="14341" marT="14341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Servicios</a:t>
                      </a:r>
                    </a:p>
                  </a:txBody>
                  <a:tcPr marL="14341" marR="14341" marT="14341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05362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agrícolas</a:t>
                      </a:r>
                    </a:p>
                  </a:txBody>
                  <a:tcPr marL="14341" marR="14341" marT="14341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1 490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1 431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4 116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619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mineros</a:t>
                      </a:r>
                    </a:p>
                  </a:txBody>
                  <a:tcPr marL="14341" marR="14341" marT="14341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78158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Manufacturas</a:t>
                      </a:r>
                    </a:p>
                  </a:txBody>
                  <a:tcPr marL="14341" marR="14341" marT="14341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1 060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3 958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4 888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5 546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9 468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2 415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27 335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512766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Servicios básicos</a:t>
                      </a:r>
                    </a:p>
                  </a:txBody>
                  <a:tcPr marL="14341" marR="14341" marT="14341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1 523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929884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Construcción</a:t>
                      </a:r>
                    </a:p>
                  </a:txBody>
                  <a:tcPr marL="14341" marR="14341" marT="14341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3 617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4 665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25677"/>
                  </a:ext>
                </a:extLst>
              </a:tr>
              <a:tr h="258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Otros servicios</a:t>
                      </a:r>
                    </a:p>
                  </a:txBody>
                  <a:tcPr marL="14341" marR="14341" marT="14341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1 404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8 802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5 119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18 540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34 646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378921"/>
                  </a:ext>
                </a:extLst>
              </a:tr>
              <a:tr h="167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Utilización Total</a:t>
                      </a:r>
                    </a:p>
                  </a:txBody>
                  <a:tcPr marL="14341" marR="14341" marT="14341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1 792</a:t>
                      </a:r>
                    </a:p>
                  </a:txBody>
                  <a:tcPr marL="14341" marR="14341" marT="14341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7 127</a:t>
                      </a:r>
                    </a:p>
                  </a:txBody>
                  <a:tcPr marL="14341" marR="14341" marT="14341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15 731</a:t>
                      </a:r>
                    </a:p>
                  </a:txBody>
                  <a:tcPr marL="14341" marR="14341" marT="14341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12 151</a:t>
                      </a:r>
                    </a:p>
                  </a:txBody>
                  <a:tcPr marL="14341" marR="14341" marT="14341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29 207</a:t>
                      </a:r>
                    </a:p>
                  </a:txBody>
                  <a:tcPr marL="14341" marR="14341" marT="14341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6 616</a:t>
                      </a:r>
                    </a:p>
                  </a:txBody>
                  <a:tcPr marL="14341" marR="14341" marT="14341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72 624</a:t>
                      </a:r>
                    </a:p>
                  </a:txBody>
                  <a:tcPr marL="14341" marR="14341" marT="14341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37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86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C064-D4DB-4F64-8E77-42869486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5" y="594869"/>
            <a:ext cx="9371949" cy="1183566"/>
          </a:xfrm>
        </p:spPr>
        <p:txBody>
          <a:bodyPr>
            <a:normAutofit fontScale="90000"/>
          </a:bodyPr>
          <a:lstStyle/>
          <a:p>
            <a:r>
              <a:rPr lang="en-US" dirty="0"/>
              <a:t>Valor </a:t>
            </a:r>
            <a:r>
              <a:rPr lang="en-US" dirty="0" err="1"/>
              <a:t>Agregado</a:t>
            </a:r>
            <a:r>
              <a:rPr lang="en-US" dirty="0"/>
              <a:t> </a:t>
            </a:r>
            <a:r>
              <a:rPr lang="en-US" dirty="0" err="1"/>
              <a:t>Bruto</a:t>
            </a:r>
            <a:r>
              <a:rPr lang="en-US" dirty="0"/>
              <a:t> y PIB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lado</a:t>
            </a:r>
            <a:r>
              <a:rPr lang="en-US" dirty="0"/>
              <a:t> de la </a:t>
            </a:r>
            <a:r>
              <a:rPr lang="en-US" dirty="0" err="1"/>
              <a:t>producción</a:t>
            </a:r>
            <a:r>
              <a:rPr lang="en-US" dirty="0"/>
              <a:t> (</a:t>
            </a:r>
            <a:r>
              <a:rPr lang="en-US" dirty="0" err="1"/>
              <a:t>Año</a:t>
            </a:r>
            <a:r>
              <a:rPr lang="en-US" dirty="0"/>
              <a:t> 2018, miles de </a:t>
            </a:r>
            <a:r>
              <a:rPr lang="en-US" dirty="0" err="1"/>
              <a:t>millones</a:t>
            </a:r>
            <a:r>
              <a:rPr lang="en-US" dirty="0"/>
              <a:t> de </a:t>
            </a:r>
            <a:r>
              <a:rPr lang="en-US" dirty="0" err="1"/>
              <a:t>colones</a:t>
            </a:r>
            <a:r>
              <a:rPr lang="en-US" dirty="0"/>
              <a:t> a </a:t>
            </a:r>
            <a:r>
              <a:rPr lang="en-US" dirty="0" err="1"/>
              <a:t>precios</a:t>
            </a:r>
            <a:r>
              <a:rPr lang="en-US" dirty="0"/>
              <a:t> </a:t>
            </a:r>
            <a:r>
              <a:rPr lang="en-US" dirty="0" err="1"/>
              <a:t>corrientes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9FF97-3997-47A2-9F19-F5929088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8D2A4-F707-414F-ACA6-0C5E9FC1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FB40D-86E8-4D47-84E7-FFEC2F24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8A5512B-5249-44DC-8764-1E7FFE387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856759"/>
              </p:ext>
            </p:extLst>
          </p:nvPr>
        </p:nvGraphicFramePr>
        <p:xfrm>
          <a:off x="1489916" y="1845586"/>
          <a:ext cx="9439857" cy="2358331"/>
        </p:xfrm>
        <a:graphic>
          <a:graphicData uri="http://schemas.openxmlformats.org/drawingml/2006/table">
            <a:tbl>
              <a:tblPr/>
              <a:tblGrid>
                <a:gridCol w="2899087">
                  <a:extLst>
                    <a:ext uri="{9D8B030D-6E8A-4147-A177-3AD203B41FA5}">
                      <a16:colId xmlns:a16="http://schemas.microsoft.com/office/drawing/2014/main" val="89731620"/>
                    </a:ext>
                  </a:extLst>
                </a:gridCol>
                <a:gridCol w="1687174">
                  <a:extLst>
                    <a:ext uri="{9D8B030D-6E8A-4147-A177-3AD203B41FA5}">
                      <a16:colId xmlns:a16="http://schemas.microsoft.com/office/drawing/2014/main" val="1546719748"/>
                    </a:ext>
                  </a:extLst>
                </a:gridCol>
                <a:gridCol w="1675292">
                  <a:extLst>
                    <a:ext uri="{9D8B030D-6E8A-4147-A177-3AD203B41FA5}">
                      <a16:colId xmlns:a16="http://schemas.microsoft.com/office/drawing/2014/main" val="1957491825"/>
                    </a:ext>
                  </a:extLst>
                </a:gridCol>
                <a:gridCol w="1586181">
                  <a:extLst>
                    <a:ext uri="{9D8B030D-6E8A-4147-A177-3AD203B41FA5}">
                      <a16:colId xmlns:a16="http://schemas.microsoft.com/office/drawing/2014/main" val="2088419100"/>
                    </a:ext>
                  </a:extLst>
                </a:gridCol>
                <a:gridCol w="1592123">
                  <a:extLst>
                    <a:ext uri="{9D8B030D-6E8A-4147-A177-3AD203B41FA5}">
                      <a16:colId xmlns:a16="http://schemas.microsoft.com/office/drawing/2014/main" val="2375069534"/>
                    </a:ext>
                  </a:extLst>
                </a:gridCol>
              </a:tblGrid>
              <a:tr h="45358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Productos</a:t>
                      </a:r>
                    </a:p>
                  </a:txBody>
                  <a:tcPr marL="87999" marR="87999" marT="44000" marB="4400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Producción</a:t>
                      </a:r>
                    </a:p>
                  </a:txBody>
                  <a:tcPr marL="87999" marR="87999" marT="44000" marB="4400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87999" marR="87999" marT="44000" marB="4400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64436"/>
                  </a:ext>
                </a:extLst>
              </a:tr>
              <a:tr h="323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A, B</a:t>
                      </a:r>
                    </a:p>
                  </a:txBody>
                  <a:tcPr marL="17968" marR="17968" marT="1796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7968" marR="17968" marT="1796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 - S</a:t>
                      </a:r>
                    </a:p>
                  </a:txBody>
                  <a:tcPr marL="17968" marR="17968" marT="1796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026877"/>
                  </a:ext>
                </a:extLst>
              </a:tr>
              <a:tr h="628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Sector primario</a:t>
                      </a:r>
                    </a:p>
                  </a:txBody>
                  <a:tcPr marL="17968" marR="17968" marT="1796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Industrias manufactureras</a:t>
                      </a:r>
                    </a:p>
                  </a:txBody>
                  <a:tcPr marL="17968" marR="17968" marT="1796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Servicios</a:t>
                      </a:r>
                    </a:p>
                  </a:txBody>
                  <a:tcPr marL="17968" marR="17968" marT="1796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513583"/>
                  </a:ext>
                </a:extLst>
              </a:tr>
              <a:tr h="3054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Bruto de Producción</a:t>
                      </a:r>
                    </a:p>
                  </a:txBody>
                  <a:tcPr marL="17968" marR="17968" marT="17968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3 528</a:t>
                      </a:r>
                    </a:p>
                  </a:txBody>
                  <a:tcPr marL="17968" marR="17968" marT="179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11 422</a:t>
                      </a:r>
                    </a:p>
                  </a:txBody>
                  <a:tcPr marL="17968" marR="17968" marT="179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43 091</a:t>
                      </a:r>
                    </a:p>
                  </a:txBody>
                  <a:tcPr marL="17968" marR="17968" marT="179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58 041</a:t>
                      </a:r>
                    </a:p>
                  </a:txBody>
                  <a:tcPr marL="17968" marR="17968" marT="179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722609"/>
                  </a:ext>
                </a:extLst>
              </a:tr>
              <a:tr h="323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Consumo Intermedio</a:t>
                      </a:r>
                    </a:p>
                  </a:txBody>
                  <a:tcPr marL="17968" marR="17968" marT="17968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1 792</a:t>
                      </a:r>
                    </a:p>
                  </a:txBody>
                  <a:tcPr marL="17968" marR="17968" marT="179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7 127</a:t>
                      </a:r>
                    </a:p>
                  </a:txBody>
                  <a:tcPr marL="17968" marR="17968" marT="179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15 731</a:t>
                      </a:r>
                    </a:p>
                  </a:txBody>
                  <a:tcPr marL="17968" marR="17968" marT="179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24 650</a:t>
                      </a:r>
                    </a:p>
                  </a:txBody>
                  <a:tcPr marL="17968" marR="17968" marT="179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382342"/>
                  </a:ext>
                </a:extLst>
              </a:tr>
              <a:tr h="323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Valor Agregado Bruto</a:t>
                      </a:r>
                    </a:p>
                  </a:txBody>
                  <a:tcPr marL="17968" marR="17968" marT="1796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1 736</a:t>
                      </a:r>
                    </a:p>
                  </a:txBody>
                  <a:tcPr marL="17968" marR="17968" marT="1796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4 295</a:t>
                      </a:r>
                    </a:p>
                  </a:txBody>
                  <a:tcPr marL="17968" marR="17968" marT="1796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27 360</a:t>
                      </a:r>
                    </a:p>
                  </a:txBody>
                  <a:tcPr marL="17968" marR="17968" marT="1796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33 390</a:t>
                      </a:r>
                    </a:p>
                  </a:txBody>
                  <a:tcPr marL="17968" marR="17968" marT="1796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161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F05D90D-5912-4FD0-84C6-84C3FC988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225445"/>
              </p:ext>
            </p:extLst>
          </p:nvPr>
        </p:nvGraphicFramePr>
        <p:xfrm>
          <a:off x="1489917" y="4561385"/>
          <a:ext cx="9439856" cy="1548276"/>
        </p:xfrm>
        <a:graphic>
          <a:graphicData uri="http://schemas.openxmlformats.org/drawingml/2006/table">
            <a:tbl>
              <a:tblPr/>
              <a:tblGrid>
                <a:gridCol w="7863808">
                  <a:extLst>
                    <a:ext uri="{9D8B030D-6E8A-4147-A177-3AD203B41FA5}">
                      <a16:colId xmlns:a16="http://schemas.microsoft.com/office/drawing/2014/main" val="3178034177"/>
                    </a:ext>
                  </a:extLst>
                </a:gridCol>
                <a:gridCol w="1576048">
                  <a:extLst>
                    <a:ext uri="{9D8B030D-6E8A-4147-A177-3AD203B41FA5}">
                      <a16:colId xmlns:a16="http://schemas.microsoft.com/office/drawing/2014/main" val="4127765565"/>
                    </a:ext>
                  </a:extLst>
                </a:gridCol>
              </a:tblGrid>
              <a:tr h="2833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Concepto</a:t>
                      </a:r>
                    </a:p>
                  </a:txBody>
                  <a:tcPr marL="21227" marR="21227" marT="21227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21227" marR="21227" marT="21227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27866"/>
                  </a:ext>
                </a:extLst>
              </a:tr>
              <a:tr h="283323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Agregado Bruto</a:t>
                      </a:r>
                    </a:p>
                  </a:txBody>
                  <a:tcPr marL="21227" marR="21227" marT="212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33 390</a:t>
                      </a:r>
                    </a:p>
                  </a:txBody>
                  <a:tcPr marL="21227" marR="21227" marT="212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484357"/>
                  </a:ext>
                </a:extLst>
              </a:tr>
              <a:tr h="478755">
                <a:tc>
                  <a:txBody>
                    <a:bodyPr/>
                    <a:lstStyle/>
                    <a:p>
                      <a:pPr algn="l" fontAlgn="b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(+) Impuestos menos subvenciones sobre los productos</a:t>
                      </a:r>
                    </a:p>
                  </a:txBody>
                  <a:tcPr marL="21227" marR="21227" marT="21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2 625</a:t>
                      </a:r>
                    </a:p>
                  </a:txBody>
                  <a:tcPr marL="21227" marR="21227" marT="21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446312"/>
                  </a:ext>
                </a:extLst>
              </a:tr>
              <a:tr h="15320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PIB a precios corrientes</a:t>
                      </a:r>
                    </a:p>
                  </a:txBody>
                  <a:tcPr marL="21227" marR="21227" marT="21227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36 015</a:t>
                      </a:r>
                    </a:p>
                  </a:txBody>
                  <a:tcPr marL="21227" marR="21227" marT="21227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540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15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12C7-4836-45AB-B1B2-E8729EFA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Metodología y abordaje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1E817-9033-454C-9473-49B96921F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/>
              <a:t>Ejercicio Piloto Cuenta </a:t>
            </a:r>
            <a:r>
              <a:rPr lang="es-ES" dirty="0"/>
              <a:t>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140765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{E42ACE6D-B7C0-49AA-B970-C23EE455BBA0}tf03098889_win32</Template>
  <TotalTime>3210</TotalTime>
  <Words>3180</Words>
  <Application>Microsoft Office PowerPoint</Application>
  <PresentationFormat>Widescreen</PresentationFormat>
  <Paragraphs>1221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Corbel</vt:lpstr>
      <vt:lpstr>Franklin Gothic Medium</vt:lpstr>
      <vt:lpstr>Times New Roman</vt:lpstr>
      <vt:lpstr>Ecology 16x9</vt:lpstr>
      <vt:lpstr>Ejercicio Piloto Cuenta Satélite de Bioeconomía para Costa Rica</vt:lpstr>
      <vt:lpstr>Definición de Bioeconomía</vt:lpstr>
      <vt:lpstr>PowerPoint Presentation</vt:lpstr>
      <vt:lpstr>¿Qué debe entenderse por recursos biológicos?</vt:lpstr>
      <vt:lpstr>Cuentas Nacionales de Costa Rica</vt:lpstr>
      <vt:lpstr>Cuadro de Oferta de Costa Rica (Año 2018, miles de millones de colones a precios corrientes)</vt:lpstr>
      <vt:lpstr>Cuadro de Utilización de Costa Rica (Año 2018, miles de millones de colones a precios corrientes)</vt:lpstr>
      <vt:lpstr>Valor Agregado Bruto y PIB por el lado de la producción (Año 2018, miles de millones de colones a precios corrientes)</vt:lpstr>
      <vt:lpstr>Metodología y abordaje</vt:lpstr>
      <vt:lpstr>Determinación del tipo de extension del Sistema de Cuentas Nacionales</vt:lpstr>
      <vt:lpstr>Abordaje Cuentas de Sectores Clave</vt:lpstr>
      <vt:lpstr>Resultados</vt:lpstr>
      <vt:lpstr>PowerPoint Presentation</vt:lpstr>
      <vt:lpstr>PowerPoint Presentation</vt:lpstr>
      <vt:lpstr>Valor Agregado Bruto de actividades características (Costa Rica, Año 2018 millones de colones)</vt:lpstr>
      <vt:lpstr>PowerPoint Presentation</vt:lpstr>
      <vt:lpstr>Tasa Impositiva Implícita de Productos Bioeconómicos</vt:lpstr>
      <vt:lpstr>Empleo de la bioeconomía</vt:lpstr>
      <vt:lpstr>Multiplicadores de la bioeconomía </vt:lpstr>
      <vt:lpstr>Análisis sectoriales (Oferta) Fabricación de productos farmacéuticos, sustancias químicas medicinales y de productos botánicos</vt:lpstr>
      <vt:lpstr>PowerPoint Presentation</vt:lpstr>
      <vt:lpstr>PowerPoint Presentation</vt:lpstr>
      <vt:lpstr>Cálculo alternativo del Valor Agregado (no citar)</vt:lpstr>
      <vt:lpstr>Cálculo alternativo del valor agregado bioeconómico (miles de millones de colones a precios corrientes  y porcentajes</vt:lpstr>
      <vt:lpstr>Cálculo alternativo del valor agregado bioeconómico, resumen (miles de millones de colones a precios corrientes y porcentajes)</vt:lpstr>
      <vt:lpstr>PowerPoint Presentation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exploratorio para la elaboración de una Cuenta Satélite de Bioeconomía para Costa Rica</dc:title>
  <dc:creator>H. R. Vargas</dc:creator>
  <cp:lastModifiedBy>Renato Vargas</cp:lastModifiedBy>
  <cp:revision>5</cp:revision>
  <dcterms:created xsi:type="dcterms:W3CDTF">2021-08-10T16:25:07Z</dcterms:created>
  <dcterms:modified xsi:type="dcterms:W3CDTF">2022-12-14T22:14:59Z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