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50" r:id="rId2"/>
  </p:sldMasterIdLst>
  <p:notesMasterIdLst>
    <p:notesMasterId r:id="rId11"/>
  </p:notesMasterIdLst>
  <p:sldIdLst>
    <p:sldId id="264" r:id="rId3"/>
    <p:sldId id="265" r:id="rId4"/>
    <p:sldId id="335" r:id="rId5"/>
    <p:sldId id="257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9" y="45"/>
      </p:cViewPr>
      <p:guideLst>
        <p:guide orient="horz" pos="15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A9734-1778-40A8-8A97-EB08102C4992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CBD85E-EA28-45ED-9453-6435365DF5D0}">
      <dgm:prSet phldrT="[Text]"/>
      <dgm:spPr/>
      <dgm:t>
        <a:bodyPr/>
        <a:lstStyle/>
        <a:p>
          <a:r>
            <a:rPr lang="en-US" dirty="0" err="1"/>
            <a:t>Preparación</a:t>
          </a:r>
          <a:r>
            <a:rPr lang="en-US" dirty="0"/>
            <a:t> de Excel</a:t>
          </a:r>
        </a:p>
      </dgm:t>
    </dgm:pt>
    <dgm:pt modelId="{4F93A357-5CBC-4D32-9680-6956FAC168DE}" type="parTrans" cxnId="{72E120E4-39C3-4BA1-B02E-A1EAB537E074}">
      <dgm:prSet/>
      <dgm:spPr/>
      <dgm:t>
        <a:bodyPr/>
        <a:lstStyle/>
        <a:p>
          <a:endParaRPr lang="en-US"/>
        </a:p>
      </dgm:t>
    </dgm:pt>
    <dgm:pt modelId="{4D8A3324-DB5A-41B5-AE71-E1AB772E8D79}" type="sibTrans" cxnId="{72E120E4-39C3-4BA1-B02E-A1EAB537E074}">
      <dgm:prSet/>
      <dgm:spPr/>
      <dgm:t>
        <a:bodyPr/>
        <a:lstStyle/>
        <a:p>
          <a:endParaRPr lang="en-US"/>
        </a:p>
      </dgm:t>
    </dgm:pt>
    <dgm:pt modelId="{8541EAC6-03B4-489D-B401-0637571E6CB7}">
      <dgm:prSet phldrT="[Text]"/>
      <dgm:spPr/>
      <dgm:t>
        <a:bodyPr/>
        <a:lstStyle/>
        <a:p>
          <a:r>
            <a:rPr lang="en-US" dirty="0"/>
            <a:t>Un set de </a:t>
          </a:r>
          <a:r>
            <a:rPr lang="en-US" dirty="0" err="1"/>
            <a:t>cuadros</a:t>
          </a:r>
          <a:r>
            <a:rPr lang="en-US" dirty="0"/>
            <a:t> de </a:t>
          </a:r>
          <a:r>
            <a:rPr lang="en-US" dirty="0" err="1"/>
            <a:t>oferta</a:t>
          </a:r>
          <a:r>
            <a:rPr lang="en-US" dirty="0"/>
            <a:t> </a:t>
          </a:r>
          <a:r>
            <a:rPr lang="en-US" dirty="0" err="1"/>
            <a:t>utilización</a:t>
          </a:r>
          <a:r>
            <a:rPr lang="en-US" dirty="0"/>
            <a:t>, valor </a:t>
          </a:r>
          <a:r>
            <a:rPr lang="en-US" dirty="0" err="1"/>
            <a:t>agregado</a:t>
          </a:r>
          <a:r>
            <a:rPr lang="en-US" dirty="0"/>
            <a:t> y </a:t>
          </a:r>
          <a:r>
            <a:rPr lang="en-US" dirty="0" err="1"/>
            <a:t>empleo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pestaña</a:t>
          </a:r>
          <a:r>
            <a:rPr lang="en-US" dirty="0"/>
            <a:t>.</a:t>
          </a:r>
        </a:p>
      </dgm:t>
    </dgm:pt>
    <dgm:pt modelId="{9A201560-C55B-4FB7-A3CA-46E9FC1E6977}" type="parTrans" cxnId="{B060D4D7-7F20-4CF3-965A-E4267B8D8D0D}">
      <dgm:prSet/>
      <dgm:spPr/>
      <dgm:t>
        <a:bodyPr/>
        <a:lstStyle/>
        <a:p>
          <a:endParaRPr lang="en-US"/>
        </a:p>
      </dgm:t>
    </dgm:pt>
    <dgm:pt modelId="{E2E5334E-2104-4F7B-9BCF-D42C8AA57CE5}" type="sibTrans" cxnId="{B060D4D7-7F20-4CF3-965A-E4267B8D8D0D}">
      <dgm:prSet/>
      <dgm:spPr/>
      <dgm:t>
        <a:bodyPr/>
        <a:lstStyle/>
        <a:p>
          <a:endParaRPr lang="en-US"/>
        </a:p>
      </dgm:t>
    </dgm:pt>
    <dgm:pt modelId="{301BB9B6-3660-47DF-9532-B62C4FC4B05D}">
      <dgm:prSet phldrT="[Text]"/>
      <dgm:spPr/>
      <dgm:t>
        <a:bodyPr/>
        <a:lstStyle/>
        <a:p>
          <a:r>
            <a:rPr lang="en-US" dirty="0" err="1"/>
            <a:t>Identificación</a:t>
          </a:r>
          <a:r>
            <a:rPr lang="en-US" dirty="0"/>
            <a:t> de </a:t>
          </a:r>
          <a:r>
            <a:rPr lang="en-US" dirty="0" err="1"/>
            <a:t>año</a:t>
          </a:r>
          <a:r>
            <a:rPr lang="en-US" dirty="0"/>
            <a:t> y </a:t>
          </a:r>
          <a:r>
            <a:rPr lang="en-US" dirty="0" err="1"/>
            <a:t>precios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celda</a:t>
          </a:r>
          <a:r>
            <a:rPr lang="en-US" dirty="0"/>
            <a:t> </a:t>
          </a:r>
          <a:r>
            <a:rPr lang="en-US" dirty="0" err="1"/>
            <a:t>específica</a:t>
          </a:r>
          <a:r>
            <a:rPr lang="en-US" dirty="0"/>
            <a:t>.</a:t>
          </a:r>
        </a:p>
      </dgm:t>
    </dgm:pt>
    <dgm:pt modelId="{12457E85-0CD2-48BE-AD47-FE3DF03F36B3}" type="parTrans" cxnId="{22625ADE-413E-429A-9D4B-0265B257130E}">
      <dgm:prSet/>
      <dgm:spPr/>
      <dgm:t>
        <a:bodyPr/>
        <a:lstStyle/>
        <a:p>
          <a:endParaRPr lang="en-US"/>
        </a:p>
      </dgm:t>
    </dgm:pt>
    <dgm:pt modelId="{AA3FF3BD-9F10-48F8-BA35-83F796561794}" type="sibTrans" cxnId="{22625ADE-413E-429A-9D4B-0265B257130E}">
      <dgm:prSet/>
      <dgm:spPr/>
      <dgm:t>
        <a:bodyPr/>
        <a:lstStyle/>
        <a:p>
          <a:endParaRPr lang="en-US"/>
        </a:p>
      </dgm:t>
    </dgm:pt>
    <dgm:pt modelId="{049A4F2D-85CB-4834-8412-79A495792DC7}">
      <dgm:prSet phldrT="[Text]"/>
      <dgm:spPr/>
      <dgm:t>
        <a:bodyPr/>
        <a:lstStyle/>
        <a:p>
          <a:r>
            <a:rPr lang="en-US" dirty="0" err="1"/>
            <a:t>Tablas</a:t>
          </a:r>
          <a:r>
            <a:rPr lang="en-US" dirty="0"/>
            <a:t> de equivalencies.</a:t>
          </a:r>
        </a:p>
      </dgm:t>
    </dgm:pt>
    <dgm:pt modelId="{6F00D26F-938F-4ACA-A9D4-634B6D4594BD}" type="parTrans" cxnId="{54F18409-3604-4E2F-997F-BC3E8510AC24}">
      <dgm:prSet/>
      <dgm:spPr/>
      <dgm:t>
        <a:bodyPr/>
        <a:lstStyle/>
        <a:p>
          <a:endParaRPr lang="en-US"/>
        </a:p>
      </dgm:t>
    </dgm:pt>
    <dgm:pt modelId="{C55303F2-6BFF-427D-9E97-23578530AA15}" type="sibTrans" cxnId="{54F18409-3604-4E2F-997F-BC3E8510AC24}">
      <dgm:prSet/>
      <dgm:spPr/>
      <dgm:t>
        <a:bodyPr/>
        <a:lstStyle/>
        <a:p>
          <a:endParaRPr lang="en-US"/>
        </a:p>
      </dgm:t>
    </dgm:pt>
    <dgm:pt modelId="{0B5913D1-3B80-4CE5-93B5-548DAEB1A0B5}">
      <dgm:prSet phldrT="[Text]"/>
      <dgm:spPr/>
      <dgm:t>
        <a:bodyPr/>
        <a:lstStyle/>
        <a:p>
          <a:r>
            <a:rPr lang="en-US" dirty="0" err="1"/>
            <a:t>Áreas</a:t>
          </a:r>
          <a:r>
            <a:rPr lang="en-US" dirty="0"/>
            <a:t> </a:t>
          </a:r>
          <a:r>
            <a:rPr lang="en-US" dirty="0" err="1"/>
            <a:t>transaccionales</a:t>
          </a:r>
          <a:r>
            <a:rPr lang="en-US" dirty="0"/>
            <a:t>.</a:t>
          </a:r>
        </a:p>
      </dgm:t>
    </dgm:pt>
    <dgm:pt modelId="{7FE5FEF0-053F-46D1-A7D9-D52197A6CF83}" type="parTrans" cxnId="{36F85545-F840-48C2-B43D-2B3B98CD219C}">
      <dgm:prSet/>
      <dgm:spPr/>
      <dgm:t>
        <a:bodyPr/>
        <a:lstStyle/>
        <a:p>
          <a:endParaRPr lang="en-US"/>
        </a:p>
      </dgm:t>
    </dgm:pt>
    <dgm:pt modelId="{BE8EDA80-BA50-486E-BA72-CAC0C7CC27CF}" type="sibTrans" cxnId="{36F85545-F840-48C2-B43D-2B3B98CD219C}">
      <dgm:prSet/>
      <dgm:spPr/>
      <dgm:t>
        <a:bodyPr/>
        <a:lstStyle/>
        <a:p>
          <a:endParaRPr lang="en-US"/>
        </a:p>
      </dgm:t>
    </dgm:pt>
    <dgm:pt modelId="{E2112C90-8AD4-4CC8-861E-9F5F49120B67}">
      <dgm:prSet phldrT="[Text]"/>
      <dgm:spPr/>
      <dgm:t>
        <a:bodyPr/>
        <a:lstStyle/>
        <a:p>
          <a:r>
            <a:rPr lang="en-US" dirty="0" err="1"/>
            <a:t>Adaptación</a:t>
          </a:r>
          <a:r>
            <a:rPr lang="en-US" dirty="0"/>
            <a:t> de Script de R.</a:t>
          </a:r>
        </a:p>
      </dgm:t>
    </dgm:pt>
    <dgm:pt modelId="{0B15DCE6-61FC-4903-864C-14242099D67C}" type="parTrans" cxnId="{C750745A-B59B-40B0-A406-DDA718C30E6D}">
      <dgm:prSet/>
      <dgm:spPr/>
      <dgm:t>
        <a:bodyPr/>
        <a:lstStyle/>
        <a:p>
          <a:endParaRPr lang="en-US"/>
        </a:p>
      </dgm:t>
    </dgm:pt>
    <dgm:pt modelId="{22AB2E5C-58F2-4BE3-A684-A74CD1E01B85}" type="sibTrans" cxnId="{C750745A-B59B-40B0-A406-DDA718C30E6D}">
      <dgm:prSet/>
      <dgm:spPr/>
      <dgm:t>
        <a:bodyPr/>
        <a:lstStyle/>
        <a:p>
          <a:endParaRPr lang="en-US"/>
        </a:p>
      </dgm:t>
    </dgm:pt>
    <dgm:pt modelId="{0C2E3637-51BB-42B6-80AD-0D2745B3E14B}">
      <dgm:prSet phldrT="[Text]"/>
      <dgm:spPr/>
      <dgm:t>
        <a:bodyPr/>
        <a:lstStyle/>
        <a:p>
          <a:r>
            <a:rPr lang="en-US" dirty="0" err="1"/>
            <a:t>Crear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nueva</a:t>
          </a:r>
          <a:r>
            <a:rPr lang="en-US" dirty="0"/>
            <a:t> </a:t>
          </a:r>
          <a:r>
            <a:rPr lang="en-US" dirty="0" err="1"/>
            <a:t>carpeta</a:t>
          </a:r>
          <a:r>
            <a:rPr lang="en-US" dirty="0"/>
            <a:t>.</a:t>
          </a:r>
        </a:p>
      </dgm:t>
    </dgm:pt>
    <dgm:pt modelId="{498D9D6D-9A4E-41DA-8F05-205C60993634}" type="parTrans" cxnId="{77776CA2-E355-445F-85B8-35114C368AE5}">
      <dgm:prSet/>
      <dgm:spPr/>
      <dgm:t>
        <a:bodyPr/>
        <a:lstStyle/>
        <a:p>
          <a:endParaRPr lang="en-US"/>
        </a:p>
      </dgm:t>
    </dgm:pt>
    <dgm:pt modelId="{E749199E-DA30-44DC-8078-FE22C0CEB869}" type="sibTrans" cxnId="{77776CA2-E355-445F-85B8-35114C368AE5}">
      <dgm:prSet/>
      <dgm:spPr/>
      <dgm:t>
        <a:bodyPr/>
        <a:lstStyle/>
        <a:p>
          <a:endParaRPr lang="en-US"/>
        </a:p>
      </dgm:t>
    </dgm:pt>
    <dgm:pt modelId="{BF9691FC-6735-48FC-BA0F-2F30EC7607B3}">
      <dgm:prSet phldrT="[Text]"/>
      <dgm:spPr/>
      <dgm:t>
        <a:bodyPr/>
        <a:lstStyle/>
        <a:p>
          <a:r>
            <a:rPr lang="en-US" dirty="0" err="1"/>
            <a:t>Adaptar</a:t>
          </a:r>
          <a:r>
            <a:rPr lang="en-US" dirty="0"/>
            <a:t> </a:t>
          </a:r>
          <a:r>
            <a:rPr lang="en-US" dirty="0" err="1"/>
            <a:t>celda</a:t>
          </a:r>
          <a:r>
            <a:rPr lang="en-US" dirty="0"/>
            <a:t> y fila de </a:t>
          </a:r>
          <a:r>
            <a:rPr lang="en-US" dirty="0" err="1"/>
            <a:t>inicio</a:t>
          </a:r>
          <a:r>
            <a:rPr lang="en-US" dirty="0"/>
            <a:t> y final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cuadro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script de R.</a:t>
          </a:r>
        </a:p>
      </dgm:t>
    </dgm:pt>
    <dgm:pt modelId="{6B781A5A-1F1C-4424-AA4B-CD468A76AB29}" type="parTrans" cxnId="{0A4EE4C1-83F9-41A7-B7CA-AEDA5827E3FD}">
      <dgm:prSet/>
      <dgm:spPr/>
      <dgm:t>
        <a:bodyPr/>
        <a:lstStyle/>
        <a:p>
          <a:endParaRPr lang="en-US"/>
        </a:p>
      </dgm:t>
    </dgm:pt>
    <dgm:pt modelId="{3C6740E9-E407-4544-B645-CBC72F14DB85}" type="sibTrans" cxnId="{0A4EE4C1-83F9-41A7-B7CA-AEDA5827E3FD}">
      <dgm:prSet/>
      <dgm:spPr/>
      <dgm:t>
        <a:bodyPr/>
        <a:lstStyle/>
        <a:p>
          <a:endParaRPr lang="en-US"/>
        </a:p>
      </dgm:t>
    </dgm:pt>
    <dgm:pt modelId="{A5E8AEF2-6E8D-4FA5-A9AE-DA943010C146}">
      <dgm:prSet phldrT="[Text]"/>
      <dgm:spPr/>
      <dgm:t>
        <a:bodyPr/>
        <a:lstStyle/>
        <a:p>
          <a:endParaRPr lang="en-US" dirty="0"/>
        </a:p>
      </dgm:t>
    </dgm:pt>
    <dgm:pt modelId="{202168E6-D419-46C5-895D-0F006F77081E}" type="sibTrans" cxnId="{AB7E57C8-D159-4F3C-BB58-E83B9C1AE34C}">
      <dgm:prSet/>
      <dgm:spPr/>
      <dgm:t>
        <a:bodyPr/>
        <a:lstStyle/>
        <a:p>
          <a:endParaRPr lang="en-US"/>
        </a:p>
      </dgm:t>
    </dgm:pt>
    <dgm:pt modelId="{DE18F5DB-B5B5-4D35-B753-537B16AC00FC}" type="parTrans" cxnId="{AB7E57C8-D159-4F3C-BB58-E83B9C1AE34C}">
      <dgm:prSet/>
      <dgm:spPr/>
      <dgm:t>
        <a:bodyPr/>
        <a:lstStyle/>
        <a:p>
          <a:endParaRPr lang="en-US"/>
        </a:p>
      </dgm:t>
    </dgm:pt>
    <dgm:pt modelId="{92EC06CF-DA7B-46C3-89B3-8AD29A3E79A5}">
      <dgm:prSet phldrT="[Text]"/>
      <dgm:spPr/>
      <dgm:t>
        <a:bodyPr/>
        <a:lstStyle/>
        <a:p>
          <a:r>
            <a:rPr lang="en-US" dirty="0" err="1"/>
            <a:t>Transacciones</a:t>
          </a:r>
          <a:r>
            <a:rPr lang="en-US" dirty="0"/>
            <a:t>.</a:t>
          </a:r>
        </a:p>
      </dgm:t>
    </dgm:pt>
    <dgm:pt modelId="{5FF2B28F-E00D-4735-86AA-3F4E5D462CE9}" type="parTrans" cxnId="{F69F99DF-784E-4DF3-AE9C-218C6D7A0966}">
      <dgm:prSet/>
      <dgm:spPr/>
      <dgm:t>
        <a:bodyPr/>
        <a:lstStyle/>
        <a:p>
          <a:endParaRPr lang="en-US"/>
        </a:p>
      </dgm:t>
    </dgm:pt>
    <dgm:pt modelId="{60BACA6A-7EFF-4278-974F-ABA53914F743}" type="sibTrans" cxnId="{F69F99DF-784E-4DF3-AE9C-218C6D7A0966}">
      <dgm:prSet/>
      <dgm:spPr/>
      <dgm:t>
        <a:bodyPr/>
        <a:lstStyle/>
        <a:p>
          <a:endParaRPr lang="en-US"/>
        </a:p>
      </dgm:t>
    </dgm:pt>
    <dgm:pt modelId="{D5C41E17-8D62-4AB4-905B-0FFF8A6689AF}">
      <dgm:prSet phldrT="[Text]"/>
      <dgm:spPr/>
      <dgm:t>
        <a:bodyPr/>
        <a:lstStyle/>
        <a:p>
          <a:r>
            <a:rPr lang="en-US" dirty="0" err="1"/>
            <a:t>Actividades</a:t>
          </a:r>
          <a:r>
            <a:rPr lang="en-US" dirty="0"/>
            <a:t> </a:t>
          </a:r>
          <a:r>
            <a:rPr lang="en-US" dirty="0" err="1"/>
            <a:t>Económicas</a:t>
          </a:r>
          <a:r>
            <a:rPr lang="en-US" dirty="0"/>
            <a:t>.</a:t>
          </a:r>
        </a:p>
      </dgm:t>
    </dgm:pt>
    <dgm:pt modelId="{E8CCE39A-DCC1-4B6D-8E03-8BE74BD2E86C}" type="parTrans" cxnId="{A9CC72A4-2C43-4794-89E1-05A6C8712B31}">
      <dgm:prSet/>
      <dgm:spPr/>
      <dgm:t>
        <a:bodyPr/>
        <a:lstStyle/>
        <a:p>
          <a:endParaRPr lang="en-US"/>
        </a:p>
      </dgm:t>
    </dgm:pt>
    <dgm:pt modelId="{DB776583-0721-4BEC-8D5C-6E2EC1ED95C1}" type="sibTrans" cxnId="{A9CC72A4-2C43-4794-89E1-05A6C8712B31}">
      <dgm:prSet/>
      <dgm:spPr/>
      <dgm:t>
        <a:bodyPr/>
        <a:lstStyle/>
        <a:p>
          <a:endParaRPr lang="en-US"/>
        </a:p>
      </dgm:t>
    </dgm:pt>
    <dgm:pt modelId="{15E40DCF-FC39-4A5A-98BD-C0E58ED7CAA8}">
      <dgm:prSet phldrT="[Text]"/>
      <dgm:spPr/>
      <dgm:t>
        <a:bodyPr/>
        <a:lstStyle/>
        <a:p>
          <a:r>
            <a:rPr lang="en-US" dirty="0" err="1"/>
            <a:t>Productos</a:t>
          </a:r>
          <a:r>
            <a:rPr lang="en-US" dirty="0"/>
            <a:t>.</a:t>
          </a:r>
        </a:p>
      </dgm:t>
    </dgm:pt>
    <dgm:pt modelId="{D611A0E4-36C5-43A6-8D4C-528F80368A97}" type="parTrans" cxnId="{BA5E044C-28AE-4576-9CD0-C4D6C826DBE3}">
      <dgm:prSet/>
      <dgm:spPr/>
      <dgm:t>
        <a:bodyPr/>
        <a:lstStyle/>
        <a:p>
          <a:endParaRPr lang="en-US"/>
        </a:p>
      </dgm:t>
    </dgm:pt>
    <dgm:pt modelId="{29A5CE0C-7736-4864-A6F7-911A41AC1095}" type="sibTrans" cxnId="{BA5E044C-28AE-4576-9CD0-C4D6C826DBE3}">
      <dgm:prSet/>
      <dgm:spPr/>
      <dgm:t>
        <a:bodyPr/>
        <a:lstStyle/>
        <a:p>
          <a:endParaRPr lang="en-US"/>
        </a:p>
      </dgm:t>
    </dgm:pt>
    <dgm:pt modelId="{44A60DE5-2C3B-40C5-9983-D0F91DE7B551}">
      <dgm:prSet phldrT="[Text]"/>
      <dgm:spPr/>
      <dgm:t>
        <a:bodyPr/>
        <a:lstStyle/>
        <a:p>
          <a:r>
            <a:rPr lang="en-US" dirty="0" err="1"/>
            <a:t>Niveles</a:t>
          </a:r>
          <a:r>
            <a:rPr lang="en-US" dirty="0"/>
            <a:t> de </a:t>
          </a:r>
          <a:r>
            <a:rPr lang="en-US" dirty="0" err="1"/>
            <a:t>agregación</a:t>
          </a:r>
          <a:r>
            <a:rPr lang="en-US" dirty="0"/>
            <a:t>.</a:t>
          </a:r>
        </a:p>
      </dgm:t>
    </dgm:pt>
    <dgm:pt modelId="{76C0971A-7D4C-4F3C-AD71-3E8D90014FEF}" type="parTrans" cxnId="{094C338D-FBF8-4D4A-9967-64623CAD0E1B}">
      <dgm:prSet/>
      <dgm:spPr/>
      <dgm:t>
        <a:bodyPr/>
        <a:lstStyle/>
        <a:p>
          <a:endParaRPr lang="en-US"/>
        </a:p>
      </dgm:t>
    </dgm:pt>
    <dgm:pt modelId="{22170F78-19B8-43ED-9885-1770D357C2CD}" type="sibTrans" cxnId="{094C338D-FBF8-4D4A-9967-64623CAD0E1B}">
      <dgm:prSet/>
      <dgm:spPr/>
      <dgm:t>
        <a:bodyPr/>
        <a:lstStyle/>
        <a:p>
          <a:endParaRPr lang="en-US"/>
        </a:p>
      </dgm:t>
    </dgm:pt>
    <dgm:pt modelId="{7791329E-2637-49E6-B338-C6B0EA46B61B}">
      <dgm:prSet phldrT="[Text]"/>
      <dgm:spPr/>
      <dgm:t>
        <a:bodyPr/>
        <a:lstStyle/>
        <a:p>
          <a:endParaRPr lang="en-US" dirty="0"/>
        </a:p>
      </dgm:t>
    </dgm:pt>
    <dgm:pt modelId="{0BADD9F2-F6E4-4C6A-B551-3F306D6DC58B}" type="parTrans" cxnId="{CFC0B3E3-F797-41F6-B5E5-1175A53BAE26}">
      <dgm:prSet/>
      <dgm:spPr/>
      <dgm:t>
        <a:bodyPr/>
        <a:lstStyle/>
        <a:p>
          <a:endParaRPr lang="en-US"/>
        </a:p>
      </dgm:t>
    </dgm:pt>
    <dgm:pt modelId="{155CDB36-17AC-4B61-8E50-325C311C4EFB}" type="sibTrans" cxnId="{CFC0B3E3-F797-41F6-B5E5-1175A53BAE26}">
      <dgm:prSet/>
      <dgm:spPr/>
      <dgm:t>
        <a:bodyPr/>
        <a:lstStyle/>
        <a:p>
          <a:endParaRPr lang="en-US"/>
        </a:p>
      </dgm:t>
    </dgm:pt>
    <dgm:pt modelId="{FC752F55-9DFD-41CA-BB81-CDDFEC037E30}">
      <dgm:prSet phldrT="[Text]"/>
      <dgm:spPr/>
      <dgm:t>
        <a:bodyPr/>
        <a:lstStyle/>
        <a:p>
          <a:endParaRPr lang="en-US" dirty="0"/>
        </a:p>
      </dgm:t>
    </dgm:pt>
    <dgm:pt modelId="{2BF460FA-AB8B-4CE6-8E03-4D931897A5B5}" type="parTrans" cxnId="{D151224E-4B7E-4F5A-A69B-96BEE3EECADE}">
      <dgm:prSet/>
      <dgm:spPr/>
      <dgm:t>
        <a:bodyPr/>
        <a:lstStyle/>
        <a:p>
          <a:endParaRPr lang="en-US"/>
        </a:p>
      </dgm:t>
    </dgm:pt>
    <dgm:pt modelId="{83FAB7D9-EA34-4444-9167-CF61BCAD98E1}" type="sibTrans" cxnId="{D151224E-4B7E-4F5A-A69B-96BEE3EECADE}">
      <dgm:prSet/>
      <dgm:spPr/>
      <dgm:t>
        <a:bodyPr/>
        <a:lstStyle/>
        <a:p>
          <a:endParaRPr lang="en-US"/>
        </a:p>
      </dgm:t>
    </dgm:pt>
    <dgm:pt modelId="{847FBFC8-A866-4B7F-A519-EB1D40F71C29}">
      <dgm:prSet phldrT="[Text]"/>
      <dgm:spPr/>
      <dgm:t>
        <a:bodyPr/>
        <a:lstStyle/>
        <a:p>
          <a:r>
            <a:rPr lang="en-US" dirty="0" err="1"/>
            <a:t>Adaptar</a:t>
          </a:r>
          <a:r>
            <a:rPr lang="en-US" dirty="0"/>
            <a:t> nuevo script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país</a:t>
          </a:r>
          <a:r>
            <a:rPr lang="en-US" dirty="0"/>
            <a:t>.</a:t>
          </a:r>
        </a:p>
      </dgm:t>
    </dgm:pt>
    <dgm:pt modelId="{8FF52E7E-2632-41DF-9305-D24C4B04A7E1}" type="parTrans" cxnId="{3AD06BB3-8680-4E50-BA0A-29959B6A8F2F}">
      <dgm:prSet/>
      <dgm:spPr/>
      <dgm:t>
        <a:bodyPr/>
        <a:lstStyle/>
        <a:p>
          <a:endParaRPr lang="en-US"/>
        </a:p>
      </dgm:t>
    </dgm:pt>
    <dgm:pt modelId="{7B13D67B-F413-4ED0-9AB5-C8817C8FCABD}" type="sibTrans" cxnId="{3AD06BB3-8680-4E50-BA0A-29959B6A8F2F}">
      <dgm:prSet/>
      <dgm:spPr/>
      <dgm:t>
        <a:bodyPr/>
        <a:lstStyle/>
        <a:p>
          <a:endParaRPr lang="en-US"/>
        </a:p>
      </dgm:t>
    </dgm:pt>
    <dgm:pt modelId="{43660473-559A-469A-87D2-BD0A18607A2F}">
      <dgm:prSet phldrT="[Text]"/>
      <dgm:spPr/>
      <dgm:t>
        <a:bodyPr/>
        <a:lstStyle/>
        <a:p>
          <a:endParaRPr lang="en-US" dirty="0"/>
        </a:p>
      </dgm:t>
    </dgm:pt>
    <dgm:pt modelId="{18E5F104-F50E-4220-B18C-9BD484C0C474}" type="parTrans" cxnId="{1FB014FA-6A2F-40BA-AE8F-1883722EA397}">
      <dgm:prSet/>
      <dgm:spPr/>
      <dgm:t>
        <a:bodyPr/>
        <a:lstStyle/>
        <a:p>
          <a:endParaRPr lang="en-US"/>
        </a:p>
      </dgm:t>
    </dgm:pt>
    <dgm:pt modelId="{0E05A029-38FA-4A76-9AD9-EBBD611E48A8}" type="sibTrans" cxnId="{1FB014FA-6A2F-40BA-AE8F-1883722EA397}">
      <dgm:prSet/>
      <dgm:spPr/>
      <dgm:t>
        <a:bodyPr/>
        <a:lstStyle/>
        <a:p>
          <a:endParaRPr lang="en-US"/>
        </a:p>
      </dgm:t>
    </dgm:pt>
    <dgm:pt modelId="{C00EF044-0F06-4189-9B7B-AEB9B434619C}">
      <dgm:prSet phldrT="[Text]"/>
      <dgm:spPr/>
      <dgm:t>
        <a:bodyPr/>
        <a:lstStyle/>
        <a:p>
          <a:r>
            <a:rPr lang="en-US" dirty="0" err="1"/>
            <a:t>Adaptar</a:t>
          </a:r>
          <a:r>
            <a:rPr lang="en-US" dirty="0"/>
            <a:t> </a:t>
          </a:r>
          <a:r>
            <a:rPr lang="en-US" dirty="0" err="1"/>
            <a:t>ubicaciones</a:t>
          </a:r>
          <a:r>
            <a:rPr lang="en-US" dirty="0"/>
            <a:t> y </a:t>
          </a:r>
          <a:r>
            <a:rPr lang="en-US" dirty="0" err="1"/>
            <a:t>nombres</a:t>
          </a:r>
          <a:r>
            <a:rPr lang="en-US" dirty="0"/>
            <a:t> de </a:t>
          </a:r>
          <a:r>
            <a:rPr lang="en-US" dirty="0" err="1"/>
            <a:t>salida</a:t>
          </a:r>
          <a:r>
            <a:rPr lang="en-US" dirty="0"/>
            <a:t>.</a:t>
          </a:r>
        </a:p>
      </dgm:t>
    </dgm:pt>
    <dgm:pt modelId="{9B9DE119-227E-4F70-8E11-EECB89D850FA}" type="parTrans" cxnId="{A580849D-0482-49DF-BB60-9249EA1C9224}">
      <dgm:prSet/>
      <dgm:spPr/>
      <dgm:t>
        <a:bodyPr/>
        <a:lstStyle/>
        <a:p>
          <a:endParaRPr lang="en-US"/>
        </a:p>
      </dgm:t>
    </dgm:pt>
    <dgm:pt modelId="{5228FC8A-E8BD-4CB6-8AB7-84FDCCA6AF8C}" type="sibTrans" cxnId="{A580849D-0482-49DF-BB60-9249EA1C9224}">
      <dgm:prSet/>
      <dgm:spPr/>
      <dgm:t>
        <a:bodyPr/>
        <a:lstStyle/>
        <a:p>
          <a:endParaRPr lang="en-US"/>
        </a:p>
      </dgm:t>
    </dgm:pt>
    <dgm:pt modelId="{DAE963C1-FD7B-417C-9EBE-702BC8AF8D41}">
      <dgm:prSet phldrT="[Text]"/>
      <dgm:spPr/>
      <dgm:t>
        <a:bodyPr/>
        <a:lstStyle/>
        <a:p>
          <a:r>
            <a:rPr lang="en-US" dirty="0"/>
            <a:t>Al </a:t>
          </a:r>
          <a:r>
            <a:rPr lang="en-US" dirty="0" err="1"/>
            <a:t>menos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pestaña</a:t>
          </a:r>
          <a:r>
            <a:rPr lang="en-US" dirty="0"/>
            <a:t> para </a:t>
          </a:r>
          <a:r>
            <a:rPr lang="en-US" dirty="0" err="1"/>
            <a:t>filas</a:t>
          </a:r>
          <a:r>
            <a:rPr lang="en-US" dirty="0"/>
            <a:t> y </a:t>
          </a:r>
          <a:r>
            <a:rPr lang="en-US" dirty="0" err="1"/>
            <a:t>una</a:t>
          </a:r>
          <a:r>
            <a:rPr lang="en-US" dirty="0"/>
            <a:t> para </a:t>
          </a:r>
          <a:r>
            <a:rPr lang="en-US" dirty="0" err="1"/>
            <a:t>columnas</a:t>
          </a:r>
          <a:r>
            <a:rPr lang="en-US" dirty="0"/>
            <a:t>.</a:t>
          </a:r>
        </a:p>
      </dgm:t>
    </dgm:pt>
    <dgm:pt modelId="{A6C0BF60-D7C7-44E1-A4C5-F4AF31A1D082}" type="parTrans" cxnId="{009BE36B-4DA5-406B-960B-F301CD2E2343}">
      <dgm:prSet/>
      <dgm:spPr/>
      <dgm:t>
        <a:bodyPr/>
        <a:lstStyle/>
        <a:p>
          <a:endParaRPr lang="en-US"/>
        </a:p>
      </dgm:t>
    </dgm:pt>
    <dgm:pt modelId="{687D1657-27C6-4D7C-9C54-36A07C6B7412}" type="sibTrans" cxnId="{009BE36B-4DA5-406B-960B-F301CD2E2343}">
      <dgm:prSet/>
      <dgm:spPr/>
      <dgm:t>
        <a:bodyPr/>
        <a:lstStyle/>
        <a:p>
          <a:endParaRPr lang="en-US"/>
        </a:p>
      </dgm:t>
    </dgm:pt>
    <dgm:pt modelId="{E9007483-45BE-4236-BD48-DEC6E684ACFC}">
      <dgm:prSet phldrT="[Text]"/>
      <dgm:spPr/>
      <dgm:t>
        <a:bodyPr/>
        <a:lstStyle/>
        <a:p>
          <a:r>
            <a:rPr lang="en-US" dirty="0" err="1"/>
            <a:t>Equiparar</a:t>
          </a:r>
          <a:r>
            <a:rPr lang="en-US" dirty="0"/>
            <a:t> </a:t>
          </a:r>
          <a:r>
            <a:rPr lang="en-US" dirty="0" err="1"/>
            <a:t>productos</a:t>
          </a:r>
          <a:r>
            <a:rPr lang="en-US" dirty="0"/>
            <a:t> (y </a:t>
          </a:r>
          <a:r>
            <a:rPr lang="en-US" dirty="0" err="1"/>
            <a:t>actividades</a:t>
          </a:r>
          <a:r>
            <a:rPr lang="en-US" dirty="0"/>
            <a:t>) a la bioeoconomía a </a:t>
          </a:r>
          <a:r>
            <a:rPr lang="en-US" dirty="0" err="1"/>
            <a:t>través</a:t>
          </a:r>
          <a:r>
            <a:rPr lang="en-US" dirty="0"/>
            <a:t> de CIIU y CCP master.</a:t>
          </a:r>
        </a:p>
      </dgm:t>
    </dgm:pt>
    <dgm:pt modelId="{582186F2-B862-4D58-AB31-1ECA16382954}" type="parTrans" cxnId="{5415B4C4-3CD7-4AF3-8019-444C99BAE0BB}">
      <dgm:prSet/>
      <dgm:spPr/>
      <dgm:t>
        <a:bodyPr/>
        <a:lstStyle/>
        <a:p>
          <a:endParaRPr lang="en-US"/>
        </a:p>
      </dgm:t>
    </dgm:pt>
    <dgm:pt modelId="{80614EC8-E238-4DE1-B567-CAA4D61B315A}" type="sibTrans" cxnId="{5415B4C4-3CD7-4AF3-8019-444C99BAE0BB}">
      <dgm:prSet/>
      <dgm:spPr/>
      <dgm:t>
        <a:bodyPr/>
        <a:lstStyle/>
        <a:p>
          <a:endParaRPr lang="en-US"/>
        </a:p>
      </dgm:t>
    </dgm:pt>
    <dgm:pt modelId="{4AE5B3D5-EB40-4C82-81C8-F6B02AAC22D4}">
      <dgm:prSet phldrT="[Text]"/>
      <dgm:spPr/>
      <dgm:t>
        <a:bodyPr/>
        <a:lstStyle/>
        <a:p>
          <a:r>
            <a:rPr lang="en-US" dirty="0" err="1"/>
            <a:t>Verificación</a:t>
          </a:r>
          <a:r>
            <a:rPr lang="en-US" dirty="0"/>
            <a:t> que </a:t>
          </a:r>
          <a:r>
            <a:rPr lang="en-US" dirty="0" err="1"/>
            <a:t>todos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cuadros</a:t>
          </a:r>
          <a:r>
            <a:rPr lang="en-US" dirty="0"/>
            <a:t> de un </a:t>
          </a:r>
          <a:r>
            <a:rPr lang="en-US" dirty="0" err="1"/>
            <a:t>año</a:t>
          </a:r>
          <a:r>
            <a:rPr lang="en-US" dirty="0"/>
            <a:t> base </a:t>
          </a:r>
          <a:r>
            <a:rPr lang="en-US" dirty="0" err="1"/>
            <a:t>sean</a:t>
          </a:r>
          <a:r>
            <a:rPr lang="en-US" dirty="0"/>
            <a:t> </a:t>
          </a:r>
          <a:r>
            <a:rPr lang="en-US" dirty="0" err="1"/>
            <a:t>iguales</a:t>
          </a:r>
          <a:r>
            <a:rPr lang="en-US" dirty="0"/>
            <a:t>.</a:t>
          </a:r>
        </a:p>
      </dgm:t>
    </dgm:pt>
    <dgm:pt modelId="{A4D67E4A-B474-42B7-AB50-693350BCAC67}" type="parTrans" cxnId="{8BEF302D-F7C7-44F2-849E-1F9E29E6950A}">
      <dgm:prSet/>
      <dgm:spPr/>
      <dgm:t>
        <a:bodyPr/>
        <a:lstStyle/>
        <a:p>
          <a:endParaRPr lang="en-US"/>
        </a:p>
      </dgm:t>
    </dgm:pt>
    <dgm:pt modelId="{02BF187C-92CC-48E7-BB72-E96D5BF16CE2}" type="sibTrans" cxnId="{8BEF302D-F7C7-44F2-849E-1F9E29E6950A}">
      <dgm:prSet/>
      <dgm:spPr/>
      <dgm:t>
        <a:bodyPr/>
        <a:lstStyle/>
        <a:p>
          <a:endParaRPr lang="en-US"/>
        </a:p>
      </dgm:t>
    </dgm:pt>
    <dgm:pt modelId="{16B8E260-B74E-4EAE-9D7A-87F90E6ED7BD}" type="pres">
      <dgm:prSet presAssocID="{2ABA9734-1778-40A8-8A97-EB08102C4992}" presName="linearFlow" presStyleCnt="0">
        <dgm:presLayoutVars>
          <dgm:dir/>
          <dgm:animLvl val="lvl"/>
          <dgm:resizeHandles val="exact"/>
        </dgm:presLayoutVars>
      </dgm:prSet>
      <dgm:spPr/>
    </dgm:pt>
    <dgm:pt modelId="{BF364041-8E89-447C-B4D7-1A3BC7150E49}" type="pres">
      <dgm:prSet presAssocID="{4CCBD85E-EA28-45ED-9453-6435365DF5D0}" presName="composite" presStyleCnt="0"/>
      <dgm:spPr/>
    </dgm:pt>
    <dgm:pt modelId="{57711FE7-0680-4108-B0BF-43AAA3A9A820}" type="pres">
      <dgm:prSet presAssocID="{4CCBD85E-EA28-45ED-9453-6435365DF5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95F0454-5A8F-46ED-86A5-D43FDAED946F}" type="pres">
      <dgm:prSet presAssocID="{4CCBD85E-EA28-45ED-9453-6435365DF5D0}" presName="parSh" presStyleLbl="node1" presStyleIdx="0" presStyleCnt="3"/>
      <dgm:spPr/>
    </dgm:pt>
    <dgm:pt modelId="{5DB0CF38-B09C-4FB5-B7D3-93EB68FD4C5F}" type="pres">
      <dgm:prSet presAssocID="{4CCBD85E-EA28-45ED-9453-6435365DF5D0}" presName="desTx" presStyleLbl="fgAcc1" presStyleIdx="0" presStyleCnt="3">
        <dgm:presLayoutVars>
          <dgm:bulletEnabled val="1"/>
        </dgm:presLayoutVars>
      </dgm:prSet>
      <dgm:spPr/>
    </dgm:pt>
    <dgm:pt modelId="{0A178983-6F32-4FB2-BF31-23390F4DF135}" type="pres">
      <dgm:prSet presAssocID="{4D8A3324-DB5A-41B5-AE71-E1AB772E8D79}" presName="sibTrans" presStyleLbl="sibTrans2D1" presStyleIdx="0" presStyleCnt="2"/>
      <dgm:spPr/>
    </dgm:pt>
    <dgm:pt modelId="{DEEA3D02-D54D-4439-9666-AE5CC97E3439}" type="pres">
      <dgm:prSet presAssocID="{4D8A3324-DB5A-41B5-AE71-E1AB772E8D79}" presName="connTx" presStyleLbl="sibTrans2D1" presStyleIdx="0" presStyleCnt="2"/>
      <dgm:spPr/>
    </dgm:pt>
    <dgm:pt modelId="{C881D658-6104-42D3-843F-9806170199AE}" type="pres">
      <dgm:prSet presAssocID="{049A4F2D-85CB-4834-8412-79A495792DC7}" presName="composite" presStyleCnt="0"/>
      <dgm:spPr/>
    </dgm:pt>
    <dgm:pt modelId="{C015D9DF-1B66-40CB-95EE-F82ADADD9881}" type="pres">
      <dgm:prSet presAssocID="{049A4F2D-85CB-4834-8412-79A495792DC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7CB03AA-2C4C-48C9-A38A-9ADA9AD67DE5}" type="pres">
      <dgm:prSet presAssocID="{049A4F2D-85CB-4834-8412-79A495792DC7}" presName="parSh" presStyleLbl="node1" presStyleIdx="1" presStyleCnt="3"/>
      <dgm:spPr/>
    </dgm:pt>
    <dgm:pt modelId="{63433EDC-AB00-4264-AFFF-7D011970169E}" type="pres">
      <dgm:prSet presAssocID="{049A4F2D-85CB-4834-8412-79A495792DC7}" presName="desTx" presStyleLbl="fgAcc1" presStyleIdx="1" presStyleCnt="3">
        <dgm:presLayoutVars>
          <dgm:bulletEnabled val="1"/>
        </dgm:presLayoutVars>
      </dgm:prSet>
      <dgm:spPr/>
    </dgm:pt>
    <dgm:pt modelId="{8380AAF4-0136-4A85-816F-315C5538BBCA}" type="pres">
      <dgm:prSet presAssocID="{C55303F2-6BFF-427D-9E97-23578530AA15}" presName="sibTrans" presStyleLbl="sibTrans2D1" presStyleIdx="1" presStyleCnt="2"/>
      <dgm:spPr/>
    </dgm:pt>
    <dgm:pt modelId="{EDABEB83-16ED-4C61-BC7D-24078542A712}" type="pres">
      <dgm:prSet presAssocID="{C55303F2-6BFF-427D-9E97-23578530AA15}" presName="connTx" presStyleLbl="sibTrans2D1" presStyleIdx="1" presStyleCnt="2"/>
      <dgm:spPr/>
    </dgm:pt>
    <dgm:pt modelId="{2A0F82F2-1389-42C9-9711-30DC2D462E79}" type="pres">
      <dgm:prSet presAssocID="{E2112C90-8AD4-4CC8-861E-9F5F49120B67}" presName="composite" presStyleCnt="0"/>
      <dgm:spPr/>
    </dgm:pt>
    <dgm:pt modelId="{C184B2E1-544A-4317-81A7-29A2C05660D0}" type="pres">
      <dgm:prSet presAssocID="{E2112C90-8AD4-4CC8-861E-9F5F49120B6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4887F43-D658-4AD2-847F-2F471ACABACA}" type="pres">
      <dgm:prSet presAssocID="{E2112C90-8AD4-4CC8-861E-9F5F49120B67}" presName="parSh" presStyleLbl="node1" presStyleIdx="2" presStyleCnt="3"/>
      <dgm:spPr/>
    </dgm:pt>
    <dgm:pt modelId="{25B42F8B-18EF-42CD-8AF9-C2A65FC2A7C4}" type="pres">
      <dgm:prSet presAssocID="{E2112C90-8AD4-4CC8-861E-9F5F49120B6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4F18409-3604-4E2F-997F-BC3E8510AC24}" srcId="{2ABA9734-1778-40A8-8A97-EB08102C4992}" destId="{049A4F2D-85CB-4834-8412-79A495792DC7}" srcOrd="1" destOrd="0" parTransId="{6F00D26F-938F-4ACA-A9D4-634B6D4594BD}" sibTransId="{C55303F2-6BFF-427D-9E97-23578530AA15}"/>
    <dgm:cxn modelId="{2F8FB609-476C-4DF2-8052-8464B2780D90}" type="presOf" srcId="{92EC06CF-DA7B-46C3-89B3-8AD29A3E79A5}" destId="{63433EDC-AB00-4264-AFFF-7D011970169E}" srcOrd="0" destOrd="2" presId="urn:microsoft.com/office/officeart/2005/8/layout/process3"/>
    <dgm:cxn modelId="{22CFF411-2E97-4282-BB40-40BC024E71A5}" type="presOf" srcId="{8541EAC6-03B4-489D-B401-0637571E6CB7}" destId="{5DB0CF38-B09C-4FB5-B7D3-93EB68FD4C5F}" srcOrd="0" destOrd="1" presId="urn:microsoft.com/office/officeart/2005/8/layout/process3"/>
    <dgm:cxn modelId="{262C9A24-5936-4379-8D74-2FA951E1BF63}" type="presOf" srcId="{4D8A3324-DB5A-41B5-AE71-E1AB772E8D79}" destId="{DEEA3D02-D54D-4439-9666-AE5CC97E3439}" srcOrd="1" destOrd="0" presId="urn:microsoft.com/office/officeart/2005/8/layout/process3"/>
    <dgm:cxn modelId="{D46D5826-5ECA-461F-9ED7-F203BB0EEF08}" type="presOf" srcId="{A5E8AEF2-6E8D-4FA5-A9AE-DA943010C146}" destId="{5DB0CF38-B09C-4FB5-B7D3-93EB68FD4C5F}" srcOrd="0" destOrd="3" presId="urn:microsoft.com/office/officeart/2005/8/layout/process3"/>
    <dgm:cxn modelId="{E14D9026-906B-408B-AE16-0426F1C94174}" type="presOf" srcId="{43660473-559A-469A-87D2-BD0A18607A2F}" destId="{25B42F8B-18EF-42CD-8AF9-C2A65FC2A7C4}" srcOrd="0" destOrd="4" presId="urn:microsoft.com/office/officeart/2005/8/layout/process3"/>
    <dgm:cxn modelId="{DA5F5127-BB58-4FF9-8B82-28D8270AB1BC}" type="presOf" srcId="{049A4F2D-85CB-4834-8412-79A495792DC7}" destId="{67CB03AA-2C4C-48C9-A38A-9ADA9AD67DE5}" srcOrd="1" destOrd="0" presId="urn:microsoft.com/office/officeart/2005/8/layout/process3"/>
    <dgm:cxn modelId="{905D4028-0826-45FB-9548-DFEA1BDD723C}" type="presOf" srcId="{FC752F55-9DFD-41CA-BB81-CDDFEC037E30}" destId="{25B42F8B-18EF-42CD-8AF9-C2A65FC2A7C4}" srcOrd="0" destOrd="5" presId="urn:microsoft.com/office/officeart/2005/8/layout/process3"/>
    <dgm:cxn modelId="{8C55A02C-22BD-4DE5-85D0-876EF00EACC5}" type="presOf" srcId="{C55303F2-6BFF-427D-9E97-23578530AA15}" destId="{EDABEB83-16ED-4C61-BC7D-24078542A712}" srcOrd="1" destOrd="0" presId="urn:microsoft.com/office/officeart/2005/8/layout/process3"/>
    <dgm:cxn modelId="{8BEF302D-F7C7-44F2-849E-1F9E29E6950A}" srcId="{4CCBD85E-EA28-45ED-9453-6435365DF5D0}" destId="{4AE5B3D5-EB40-4C82-81C8-F6B02AAC22D4}" srcOrd="0" destOrd="0" parTransId="{A4D67E4A-B474-42B7-AB50-693350BCAC67}" sibTransId="{02BF187C-92CC-48E7-BB72-E96D5BF16CE2}"/>
    <dgm:cxn modelId="{8B26E138-B129-4057-B9BF-31279E088BCE}" type="presOf" srcId="{0B5913D1-3B80-4CE5-93B5-548DAEB1A0B5}" destId="{63433EDC-AB00-4264-AFFF-7D011970169E}" srcOrd="0" destOrd="1" presId="urn:microsoft.com/office/officeart/2005/8/layout/process3"/>
    <dgm:cxn modelId="{E884153E-526A-4E70-81AB-7998638D89BA}" type="presOf" srcId="{847FBFC8-A866-4B7F-A519-EB1D40F71C29}" destId="{25B42F8B-18EF-42CD-8AF9-C2A65FC2A7C4}" srcOrd="0" destOrd="1" presId="urn:microsoft.com/office/officeart/2005/8/layout/process3"/>
    <dgm:cxn modelId="{E3C0AE40-D33E-4DEA-B5C0-536304976E19}" type="presOf" srcId="{4CCBD85E-EA28-45ED-9453-6435365DF5D0}" destId="{695F0454-5A8F-46ED-86A5-D43FDAED946F}" srcOrd="1" destOrd="0" presId="urn:microsoft.com/office/officeart/2005/8/layout/process3"/>
    <dgm:cxn modelId="{CE30685B-B08D-4697-B9FF-DE84514CAE8C}" type="presOf" srcId="{E2112C90-8AD4-4CC8-861E-9F5F49120B67}" destId="{E4887F43-D658-4AD2-847F-2F471ACABACA}" srcOrd="1" destOrd="0" presId="urn:microsoft.com/office/officeart/2005/8/layout/process3"/>
    <dgm:cxn modelId="{ACF19A5D-B2D6-4E62-875C-6230332B8028}" type="presOf" srcId="{E9007483-45BE-4236-BD48-DEC6E684ACFC}" destId="{63433EDC-AB00-4264-AFFF-7D011970169E}" srcOrd="0" destOrd="5" presId="urn:microsoft.com/office/officeart/2005/8/layout/process3"/>
    <dgm:cxn modelId="{6FBA9B42-600C-4FB2-A358-DAB3586B7EAC}" type="presOf" srcId="{0C2E3637-51BB-42B6-80AD-0D2745B3E14B}" destId="{25B42F8B-18EF-42CD-8AF9-C2A65FC2A7C4}" srcOrd="0" destOrd="0" presId="urn:microsoft.com/office/officeart/2005/8/layout/process3"/>
    <dgm:cxn modelId="{36F85545-F840-48C2-B43D-2B3B98CD219C}" srcId="{049A4F2D-85CB-4834-8412-79A495792DC7}" destId="{0B5913D1-3B80-4CE5-93B5-548DAEB1A0B5}" srcOrd="1" destOrd="0" parTransId="{7FE5FEF0-053F-46D1-A7D9-D52197A6CF83}" sibTransId="{BE8EDA80-BA50-486E-BA72-CAC0C7CC27CF}"/>
    <dgm:cxn modelId="{E90BDB67-3072-470A-8E3F-720F5A5A6DB9}" type="presOf" srcId="{7791329E-2637-49E6-B338-C6B0EA46B61B}" destId="{63433EDC-AB00-4264-AFFF-7D011970169E}" srcOrd="0" destOrd="7" presId="urn:microsoft.com/office/officeart/2005/8/layout/process3"/>
    <dgm:cxn modelId="{19380849-7D53-4A45-B4E4-F1054EA9A7E7}" type="presOf" srcId="{E2112C90-8AD4-4CC8-861E-9F5F49120B67}" destId="{C184B2E1-544A-4317-81A7-29A2C05660D0}" srcOrd="0" destOrd="0" presId="urn:microsoft.com/office/officeart/2005/8/layout/process3"/>
    <dgm:cxn modelId="{9EEF664B-1841-47A5-AC2D-7F8068B0ED8A}" type="presOf" srcId="{301BB9B6-3660-47DF-9532-B62C4FC4B05D}" destId="{5DB0CF38-B09C-4FB5-B7D3-93EB68FD4C5F}" srcOrd="0" destOrd="2" presId="urn:microsoft.com/office/officeart/2005/8/layout/process3"/>
    <dgm:cxn modelId="{009BE36B-4DA5-406B-960B-F301CD2E2343}" srcId="{049A4F2D-85CB-4834-8412-79A495792DC7}" destId="{DAE963C1-FD7B-417C-9EBE-702BC8AF8D41}" srcOrd="0" destOrd="0" parTransId="{A6C0BF60-D7C7-44E1-A4C5-F4AF31A1D082}" sibTransId="{687D1657-27C6-4D7C-9C54-36A07C6B7412}"/>
    <dgm:cxn modelId="{BA5E044C-28AE-4576-9CD0-C4D6C826DBE3}" srcId="{049A4F2D-85CB-4834-8412-79A495792DC7}" destId="{15E40DCF-FC39-4A5A-98BD-C0E58ED7CAA8}" srcOrd="4" destOrd="0" parTransId="{D611A0E4-36C5-43A6-8D4C-528F80368A97}" sibTransId="{29A5CE0C-7736-4864-A6F7-911A41AC1095}"/>
    <dgm:cxn modelId="{D151224E-4B7E-4F5A-A69B-96BEE3EECADE}" srcId="{E2112C90-8AD4-4CC8-861E-9F5F49120B67}" destId="{FC752F55-9DFD-41CA-BB81-CDDFEC037E30}" srcOrd="5" destOrd="0" parTransId="{2BF460FA-AB8B-4CE6-8E03-4D931897A5B5}" sibTransId="{83FAB7D9-EA34-4444-9167-CF61BCAD98E1}"/>
    <dgm:cxn modelId="{94880A50-8E29-4B05-A6EF-FA340E98470E}" type="presOf" srcId="{15E40DCF-FC39-4A5A-98BD-C0E58ED7CAA8}" destId="{63433EDC-AB00-4264-AFFF-7D011970169E}" srcOrd="0" destOrd="4" presId="urn:microsoft.com/office/officeart/2005/8/layout/process3"/>
    <dgm:cxn modelId="{D541A754-EC17-4F57-BAFE-0F4A46B94BD4}" type="presOf" srcId="{C55303F2-6BFF-427D-9E97-23578530AA15}" destId="{8380AAF4-0136-4A85-816F-315C5538BBCA}" srcOrd="0" destOrd="0" presId="urn:microsoft.com/office/officeart/2005/8/layout/process3"/>
    <dgm:cxn modelId="{C750745A-B59B-40B0-A406-DDA718C30E6D}" srcId="{2ABA9734-1778-40A8-8A97-EB08102C4992}" destId="{E2112C90-8AD4-4CC8-861E-9F5F49120B67}" srcOrd="2" destOrd="0" parTransId="{0B15DCE6-61FC-4903-864C-14242099D67C}" sibTransId="{22AB2E5C-58F2-4BE3-A684-A74CD1E01B85}"/>
    <dgm:cxn modelId="{FF81717E-43B1-45C4-B485-6CDBBEF023F7}" type="presOf" srcId="{D5C41E17-8D62-4AB4-905B-0FFF8A6689AF}" destId="{63433EDC-AB00-4264-AFFF-7D011970169E}" srcOrd="0" destOrd="3" presId="urn:microsoft.com/office/officeart/2005/8/layout/process3"/>
    <dgm:cxn modelId="{E85ECD81-B363-4EA6-B3CA-354E688CB5F6}" type="presOf" srcId="{4CCBD85E-EA28-45ED-9453-6435365DF5D0}" destId="{57711FE7-0680-4108-B0BF-43AAA3A9A820}" srcOrd="0" destOrd="0" presId="urn:microsoft.com/office/officeart/2005/8/layout/process3"/>
    <dgm:cxn modelId="{094C338D-FBF8-4D4A-9967-64623CAD0E1B}" srcId="{049A4F2D-85CB-4834-8412-79A495792DC7}" destId="{44A60DE5-2C3B-40C5-9983-D0F91DE7B551}" srcOrd="6" destOrd="0" parTransId="{76C0971A-7D4C-4F3C-AD71-3E8D90014FEF}" sibTransId="{22170F78-19B8-43ED-9885-1770D357C2CD}"/>
    <dgm:cxn modelId="{0AC9EA91-A404-4192-A21F-A3FD6D1093E7}" type="presOf" srcId="{2ABA9734-1778-40A8-8A97-EB08102C4992}" destId="{16B8E260-B74E-4EAE-9D7A-87F90E6ED7BD}" srcOrd="0" destOrd="0" presId="urn:microsoft.com/office/officeart/2005/8/layout/process3"/>
    <dgm:cxn modelId="{A580849D-0482-49DF-BB60-9249EA1C9224}" srcId="{E2112C90-8AD4-4CC8-861E-9F5F49120B67}" destId="{C00EF044-0F06-4189-9B7B-AEB9B434619C}" srcOrd="3" destOrd="0" parTransId="{9B9DE119-227E-4F70-8E11-EECB89D850FA}" sibTransId="{5228FC8A-E8BD-4CB6-8AB7-84FDCCA6AF8C}"/>
    <dgm:cxn modelId="{72BEC89D-D5E9-4EAF-B030-74955551B2E6}" type="presOf" srcId="{DAE963C1-FD7B-417C-9EBE-702BC8AF8D41}" destId="{63433EDC-AB00-4264-AFFF-7D011970169E}" srcOrd="0" destOrd="0" presId="urn:microsoft.com/office/officeart/2005/8/layout/process3"/>
    <dgm:cxn modelId="{77776CA2-E355-445F-85B8-35114C368AE5}" srcId="{E2112C90-8AD4-4CC8-861E-9F5F49120B67}" destId="{0C2E3637-51BB-42B6-80AD-0D2745B3E14B}" srcOrd="0" destOrd="0" parTransId="{498D9D6D-9A4E-41DA-8F05-205C60993634}" sibTransId="{E749199E-DA30-44DC-8078-FE22C0CEB869}"/>
    <dgm:cxn modelId="{16541FA4-8E99-44A8-B360-2A221B13E9E8}" type="presOf" srcId="{4AE5B3D5-EB40-4C82-81C8-F6B02AAC22D4}" destId="{5DB0CF38-B09C-4FB5-B7D3-93EB68FD4C5F}" srcOrd="0" destOrd="0" presId="urn:microsoft.com/office/officeart/2005/8/layout/process3"/>
    <dgm:cxn modelId="{A9CC72A4-2C43-4794-89E1-05A6C8712B31}" srcId="{049A4F2D-85CB-4834-8412-79A495792DC7}" destId="{D5C41E17-8D62-4AB4-905B-0FFF8A6689AF}" srcOrd="3" destOrd="0" parTransId="{E8CCE39A-DCC1-4B6D-8E03-8BE74BD2E86C}" sibTransId="{DB776583-0721-4BEC-8D5C-6E2EC1ED95C1}"/>
    <dgm:cxn modelId="{4162BFA8-0D66-485C-87FC-74273A44ACF4}" type="presOf" srcId="{44A60DE5-2C3B-40C5-9983-D0F91DE7B551}" destId="{63433EDC-AB00-4264-AFFF-7D011970169E}" srcOrd="0" destOrd="6" presId="urn:microsoft.com/office/officeart/2005/8/layout/process3"/>
    <dgm:cxn modelId="{1E04B2A9-9703-408B-A170-8DDC79098623}" type="presOf" srcId="{049A4F2D-85CB-4834-8412-79A495792DC7}" destId="{C015D9DF-1B66-40CB-95EE-F82ADADD9881}" srcOrd="0" destOrd="0" presId="urn:microsoft.com/office/officeart/2005/8/layout/process3"/>
    <dgm:cxn modelId="{27B1D8B2-94A6-40F9-9BC3-E46553AD5D57}" type="presOf" srcId="{C00EF044-0F06-4189-9B7B-AEB9B434619C}" destId="{25B42F8B-18EF-42CD-8AF9-C2A65FC2A7C4}" srcOrd="0" destOrd="3" presId="urn:microsoft.com/office/officeart/2005/8/layout/process3"/>
    <dgm:cxn modelId="{3AD06BB3-8680-4E50-BA0A-29959B6A8F2F}" srcId="{E2112C90-8AD4-4CC8-861E-9F5F49120B67}" destId="{847FBFC8-A866-4B7F-A519-EB1D40F71C29}" srcOrd="1" destOrd="0" parTransId="{8FF52E7E-2632-41DF-9305-D24C4B04A7E1}" sibTransId="{7B13D67B-F413-4ED0-9AB5-C8817C8FCABD}"/>
    <dgm:cxn modelId="{0A4EE4C1-83F9-41A7-B7CA-AEDA5827E3FD}" srcId="{E2112C90-8AD4-4CC8-861E-9F5F49120B67}" destId="{BF9691FC-6735-48FC-BA0F-2F30EC7607B3}" srcOrd="2" destOrd="0" parTransId="{6B781A5A-1F1C-4424-AA4B-CD468A76AB29}" sibTransId="{3C6740E9-E407-4544-B645-CBC72F14DB85}"/>
    <dgm:cxn modelId="{B4F28AC2-1CB8-42C8-8737-D57AB0351EEB}" type="presOf" srcId="{4D8A3324-DB5A-41B5-AE71-E1AB772E8D79}" destId="{0A178983-6F32-4FB2-BF31-23390F4DF135}" srcOrd="0" destOrd="0" presId="urn:microsoft.com/office/officeart/2005/8/layout/process3"/>
    <dgm:cxn modelId="{5415B4C4-3CD7-4AF3-8019-444C99BAE0BB}" srcId="{049A4F2D-85CB-4834-8412-79A495792DC7}" destId="{E9007483-45BE-4236-BD48-DEC6E684ACFC}" srcOrd="5" destOrd="0" parTransId="{582186F2-B862-4D58-AB31-1ECA16382954}" sibTransId="{80614EC8-E238-4DE1-B567-CAA4D61B315A}"/>
    <dgm:cxn modelId="{AB7E57C8-D159-4F3C-BB58-E83B9C1AE34C}" srcId="{4CCBD85E-EA28-45ED-9453-6435365DF5D0}" destId="{A5E8AEF2-6E8D-4FA5-A9AE-DA943010C146}" srcOrd="3" destOrd="0" parTransId="{DE18F5DB-B5B5-4D35-B753-537B16AC00FC}" sibTransId="{202168E6-D419-46C5-895D-0F006F77081E}"/>
    <dgm:cxn modelId="{B060D4D7-7F20-4CF3-965A-E4267B8D8D0D}" srcId="{4CCBD85E-EA28-45ED-9453-6435365DF5D0}" destId="{8541EAC6-03B4-489D-B401-0637571E6CB7}" srcOrd="1" destOrd="0" parTransId="{9A201560-C55B-4FB7-A3CA-46E9FC1E6977}" sibTransId="{E2E5334E-2104-4F7B-9BCF-D42C8AA57CE5}"/>
    <dgm:cxn modelId="{22625ADE-413E-429A-9D4B-0265B257130E}" srcId="{4CCBD85E-EA28-45ED-9453-6435365DF5D0}" destId="{301BB9B6-3660-47DF-9532-B62C4FC4B05D}" srcOrd="2" destOrd="0" parTransId="{12457E85-0CD2-48BE-AD47-FE3DF03F36B3}" sibTransId="{AA3FF3BD-9F10-48F8-BA35-83F796561794}"/>
    <dgm:cxn modelId="{F69F99DF-784E-4DF3-AE9C-218C6D7A0966}" srcId="{049A4F2D-85CB-4834-8412-79A495792DC7}" destId="{92EC06CF-DA7B-46C3-89B3-8AD29A3E79A5}" srcOrd="2" destOrd="0" parTransId="{5FF2B28F-E00D-4735-86AA-3F4E5D462CE9}" sibTransId="{60BACA6A-7EFF-4278-974F-ABA53914F743}"/>
    <dgm:cxn modelId="{CFC0B3E3-F797-41F6-B5E5-1175A53BAE26}" srcId="{049A4F2D-85CB-4834-8412-79A495792DC7}" destId="{7791329E-2637-49E6-B338-C6B0EA46B61B}" srcOrd="7" destOrd="0" parTransId="{0BADD9F2-F6E4-4C6A-B551-3F306D6DC58B}" sibTransId="{155CDB36-17AC-4B61-8E50-325C311C4EFB}"/>
    <dgm:cxn modelId="{72E120E4-39C3-4BA1-B02E-A1EAB537E074}" srcId="{2ABA9734-1778-40A8-8A97-EB08102C4992}" destId="{4CCBD85E-EA28-45ED-9453-6435365DF5D0}" srcOrd="0" destOrd="0" parTransId="{4F93A357-5CBC-4D32-9680-6956FAC168DE}" sibTransId="{4D8A3324-DB5A-41B5-AE71-E1AB772E8D79}"/>
    <dgm:cxn modelId="{CC6E7DF5-0384-433F-AB27-53F10783C423}" type="presOf" srcId="{BF9691FC-6735-48FC-BA0F-2F30EC7607B3}" destId="{25B42F8B-18EF-42CD-8AF9-C2A65FC2A7C4}" srcOrd="0" destOrd="2" presId="urn:microsoft.com/office/officeart/2005/8/layout/process3"/>
    <dgm:cxn modelId="{1FB014FA-6A2F-40BA-AE8F-1883722EA397}" srcId="{E2112C90-8AD4-4CC8-861E-9F5F49120B67}" destId="{43660473-559A-469A-87D2-BD0A18607A2F}" srcOrd="4" destOrd="0" parTransId="{18E5F104-F50E-4220-B18C-9BD484C0C474}" sibTransId="{0E05A029-38FA-4A76-9AD9-EBBD611E48A8}"/>
    <dgm:cxn modelId="{8162A946-4AEA-4CE7-9EE0-A588DB435E80}" type="presParOf" srcId="{16B8E260-B74E-4EAE-9D7A-87F90E6ED7BD}" destId="{BF364041-8E89-447C-B4D7-1A3BC7150E49}" srcOrd="0" destOrd="0" presId="urn:microsoft.com/office/officeart/2005/8/layout/process3"/>
    <dgm:cxn modelId="{5D671542-A1B8-474D-9724-1199835B2B8A}" type="presParOf" srcId="{BF364041-8E89-447C-B4D7-1A3BC7150E49}" destId="{57711FE7-0680-4108-B0BF-43AAA3A9A820}" srcOrd="0" destOrd="0" presId="urn:microsoft.com/office/officeart/2005/8/layout/process3"/>
    <dgm:cxn modelId="{CF0CFB1A-F98A-4979-9656-BA83B05D88DA}" type="presParOf" srcId="{BF364041-8E89-447C-B4D7-1A3BC7150E49}" destId="{695F0454-5A8F-46ED-86A5-D43FDAED946F}" srcOrd="1" destOrd="0" presId="urn:microsoft.com/office/officeart/2005/8/layout/process3"/>
    <dgm:cxn modelId="{62936D9B-A4F4-4825-AAD6-2685713EA2BB}" type="presParOf" srcId="{BF364041-8E89-447C-B4D7-1A3BC7150E49}" destId="{5DB0CF38-B09C-4FB5-B7D3-93EB68FD4C5F}" srcOrd="2" destOrd="0" presId="urn:microsoft.com/office/officeart/2005/8/layout/process3"/>
    <dgm:cxn modelId="{2BB204E3-60C3-4BDE-ACB0-7D6D125322F4}" type="presParOf" srcId="{16B8E260-B74E-4EAE-9D7A-87F90E6ED7BD}" destId="{0A178983-6F32-4FB2-BF31-23390F4DF135}" srcOrd="1" destOrd="0" presId="urn:microsoft.com/office/officeart/2005/8/layout/process3"/>
    <dgm:cxn modelId="{ABA5ECD0-911F-4BC1-86FF-2D85826B388A}" type="presParOf" srcId="{0A178983-6F32-4FB2-BF31-23390F4DF135}" destId="{DEEA3D02-D54D-4439-9666-AE5CC97E3439}" srcOrd="0" destOrd="0" presId="urn:microsoft.com/office/officeart/2005/8/layout/process3"/>
    <dgm:cxn modelId="{397B0F93-C0D5-4A78-8E1B-5B3436C934E2}" type="presParOf" srcId="{16B8E260-B74E-4EAE-9D7A-87F90E6ED7BD}" destId="{C881D658-6104-42D3-843F-9806170199AE}" srcOrd="2" destOrd="0" presId="urn:microsoft.com/office/officeart/2005/8/layout/process3"/>
    <dgm:cxn modelId="{0B882748-130A-4091-88EF-635DBD29F2C0}" type="presParOf" srcId="{C881D658-6104-42D3-843F-9806170199AE}" destId="{C015D9DF-1B66-40CB-95EE-F82ADADD9881}" srcOrd="0" destOrd="0" presId="urn:microsoft.com/office/officeart/2005/8/layout/process3"/>
    <dgm:cxn modelId="{A7D48339-C192-4CAB-9F07-1E6449500244}" type="presParOf" srcId="{C881D658-6104-42D3-843F-9806170199AE}" destId="{67CB03AA-2C4C-48C9-A38A-9ADA9AD67DE5}" srcOrd="1" destOrd="0" presId="urn:microsoft.com/office/officeart/2005/8/layout/process3"/>
    <dgm:cxn modelId="{D4DDA552-31D9-4D2F-B17A-EF5C8CCC027C}" type="presParOf" srcId="{C881D658-6104-42D3-843F-9806170199AE}" destId="{63433EDC-AB00-4264-AFFF-7D011970169E}" srcOrd="2" destOrd="0" presId="urn:microsoft.com/office/officeart/2005/8/layout/process3"/>
    <dgm:cxn modelId="{8C9E2FC9-01BA-45FA-BBC3-322D067B6DCB}" type="presParOf" srcId="{16B8E260-B74E-4EAE-9D7A-87F90E6ED7BD}" destId="{8380AAF4-0136-4A85-816F-315C5538BBCA}" srcOrd="3" destOrd="0" presId="urn:microsoft.com/office/officeart/2005/8/layout/process3"/>
    <dgm:cxn modelId="{D24BE678-A0B8-4BFD-9AB4-8EBF90CCED15}" type="presParOf" srcId="{8380AAF4-0136-4A85-816F-315C5538BBCA}" destId="{EDABEB83-16ED-4C61-BC7D-24078542A712}" srcOrd="0" destOrd="0" presId="urn:microsoft.com/office/officeart/2005/8/layout/process3"/>
    <dgm:cxn modelId="{82D0241D-0136-4C3E-BB26-E16FFC1454D5}" type="presParOf" srcId="{16B8E260-B74E-4EAE-9D7A-87F90E6ED7BD}" destId="{2A0F82F2-1389-42C9-9711-30DC2D462E79}" srcOrd="4" destOrd="0" presId="urn:microsoft.com/office/officeart/2005/8/layout/process3"/>
    <dgm:cxn modelId="{7113A757-7CB6-4C96-982D-027C129079F1}" type="presParOf" srcId="{2A0F82F2-1389-42C9-9711-30DC2D462E79}" destId="{C184B2E1-544A-4317-81A7-29A2C05660D0}" srcOrd="0" destOrd="0" presId="urn:microsoft.com/office/officeart/2005/8/layout/process3"/>
    <dgm:cxn modelId="{4C98D356-F2A9-4C9C-9A53-0D157A6D5A72}" type="presParOf" srcId="{2A0F82F2-1389-42C9-9711-30DC2D462E79}" destId="{E4887F43-D658-4AD2-847F-2F471ACABACA}" srcOrd="1" destOrd="0" presId="urn:microsoft.com/office/officeart/2005/8/layout/process3"/>
    <dgm:cxn modelId="{7A2A948C-BCC1-48F9-BB25-D0A2A8199AFB}" type="presParOf" srcId="{2A0F82F2-1389-42C9-9711-30DC2D462E79}" destId="{25B42F8B-18EF-42CD-8AF9-C2A65FC2A7C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F0454-5A8F-46ED-86A5-D43FDAED946F}">
      <dsp:nvSpPr>
        <dsp:cNvPr id="0" name=""/>
        <dsp:cNvSpPr/>
      </dsp:nvSpPr>
      <dsp:spPr>
        <a:xfrm>
          <a:off x="4834" y="34235"/>
          <a:ext cx="2198165" cy="815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Preparación</a:t>
          </a:r>
          <a:r>
            <a:rPr lang="en-US" sz="1500" kern="1200" dirty="0"/>
            <a:t> de Excel</a:t>
          </a:r>
        </a:p>
      </dsp:txBody>
      <dsp:txXfrm>
        <a:off x="4834" y="34235"/>
        <a:ext cx="2198165" cy="543816"/>
      </dsp:txXfrm>
    </dsp:sp>
    <dsp:sp modelId="{5DB0CF38-B09C-4FB5-B7D3-93EB68FD4C5F}">
      <dsp:nvSpPr>
        <dsp:cNvPr id="0" name=""/>
        <dsp:cNvSpPr/>
      </dsp:nvSpPr>
      <dsp:spPr>
        <a:xfrm>
          <a:off x="455061" y="578052"/>
          <a:ext cx="2198165" cy="3410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Verificación</a:t>
          </a:r>
          <a:r>
            <a:rPr lang="en-US" sz="1500" kern="1200" dirty="0"/>
            <a:t> que </a:t>
          </a:r>
          <a:r>
            <a:rPr lang="en-US" sz="1500" kern="1200" dirty="0" err="1"/>
            <a:t>todos</a:t>
          </a:r>
          <a:r>
            <a:rPr lang="en-US" sz="1500" kern="1200" dirty="0"/>
            <a:t> </a:t>
          </a:r>
          <a:r>
            <a:rPr lang="en-US" sz="1500" kern="1200" dirty="0" err="1"/>
            <a:t>los</a:t>
          </a:r>
          <a:r>
            <a:rPr lang="en-US" sz="1500" kern="1200" dirty="0"/>
            <a:t> </a:t>
          </a:r>
          <a:r>
            <a:rPr lang="en-US" sz="1500" kern="1200" dirty="0" err="1"/>
            <a:t>cuadros</a:t>
          </a:r>
          <a:r>
            <a:rPr lang="en-US" sz="1500" kern="1200" dirty="0"/>
            <a:t> de un </a:t>
          </a:r>
          <a:r>
            <a:rPr lang="en-US" sz="1500" kern="1200" dirty="0" err="1"/>
            <a:t>año</a:t>
          </a:r>
          <a:r>
            <a:rPr lang="en-US" sz="1500" kern="1200" dirty="0"/>
            <a:t> base </a:t>
          </a:r>
          <a:r>
            <a:rPr lang="en-US" sz="1500" kern="1200" dirty="0" err="1"/>
            <a:t>sean</a:t>
          </a:r>
          <a:r>
            <a:rPr lang="en-US" sz="1500" kern="1200" dirty="0"/>
            <a:t> </a:t>
          </a:r>
          <a:r>
            <a:rPr lang="en-US" sz="1500" kern="1200" dirty="0" err="1"/>
            <a:t>iguales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 set de </a:t>
          </a:r>
          <a:r>
            <a:rPr lang="en-US" sz="1500" kern="1200" dirty="0" err="1"/>
            <a:t>cuadros</a:t>
          </a:r>
          <a:r>
            <a:rPr lang="en-US" sz="1500" kern="1200" dirty="0"/>
            <a:t> de </a:t>
          </a:r>
          <a:r>
            <a:rPr lang="en-US" sz="1500" kern="1200" dirty="0" err="1"/>
            <a:t>oferta</a:t>
          </a:r>
          <a:r>
            <a:rPr lang="en-US" sz="1500" kern="1200" dirty="0"/>
            <a:t> </a:t>
          </a:r>
          <a:r>
            <a:rPr lang="en-US" sz="1500" kern="1200" dirty="0" err="1"/>
            <a:t>utilización</a:t>
          </a:r>
          <a:r>
            <a:rPr lang="en-US" sz="1500" kern="1200" dirty="0"/>
            <a:t>, valor </a:t>
          </a:r>
          <a:r>
            <a:rPr lang="en-US" sz="1500" kern="1200" dirty="0" err="1"/>
            <a:t>agregado</a:t>
          </a:r>
          <a:r>
            <a:rPr lang="en-US" sz="1500" kern="1200" dirty="0"/>
            <a:t> y </a:t>
          </a:r>
          <a:r>
            <a:rPr lang="en-US" sz="1500" kern="1200" dirty="0" err="1"/>
            <a:t>empleo</a:t>
          </a:r>
          <a:r>
            <a:rPr lang="en-US" sz="1500" kern="1200" dirty="0"/>
            <a:t> </a:t>
          </a:r>
          <a:r>
            <a:rPr lang="en-US" sz="1500" kern="1200" dirty="0" err="1"/>
            <a:t>por</a:t>
          </a:r>
          <a:r>
            <a:rPr lang="en-US" sz="1500" kern="1200" dirty="0"/>
            <a:t> </a:t>
          </a:r>
          <a:r>
            <a:rPr lang="en-US" sz="1500" kern="1200" dirty="0" err="1"/>
            <a:t>pestaña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Identificación</a:t>
          </a:r>
          <a:r>
            <a:rPr lang="en-US" sz="1500" kern="1200" dirty="0"/>
            <a:t> de </a:t>
          </a:r>
          <a:r>
            <a:rPr lang="en-US" sz="1500" kern="1200" dirty="0" err="1"/>
            <a:t>año</a:t>
          </a:r>
          <a:r>
            <a:rPr lang="en-US" sz="1500" kern="1200" dirty="0"/>
            <a:t> y </a:t>
          </a:r>
          <a:r>
            <a:rPr lang="en-US" sz="1500" kern="1200" dirty="0" err="1"/>
            <a:t>precios</a:t>
          </a:r>
          <a:r>
            <a:rPr lang="en-US" sz="1500" kern="1200" dirty="0"/>
            <a:t> </a:t>
          </a:r>
          <a:r>
            <a:rPr lang="en-US" sz="1500" kern="1200" dirty="0" err="1"/>
            <a:t>en</a:t>
          </a:r>
          <a:r>
            <a:rPr lang="en-US" sz="1500" kern="1200" dirty="0"/>
            <a:t> </a:t>
          </a:r>
          <a:r>
            <a:rPr lang="en-US" sz="1500" kern="1200" dirty="0" err="1"/>
            <a:t>una</a:t>
          </a:r>
          <a:r>
            <a:rPr lang="en-US" sz="1500" kern="1200" dirty="0"/>
            <a:t> </a:t>
          </a:r>
          <a:r>
            <a:rPr lang="en-US" sz="1500" kern="1200" dirty="0" err="1"/>
            <a:t>celda</a:t>
          </a:r>
          <a:r>
            <a:rPr lang="en-US" sz="1500" kern="1200" dirty="0"/>
            <a:t> </a:t>
          </a:r>
          <a:r>
            <a:rPr lang="en-US" sz="1500" kern="1200" dirty="0" err="1"/>
            <a:t>específica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519443" y="642434"/>
        <a:ext cx="2069401" cy="3281673"/>
      </dsp:txXfrm>
    </dsp:sp>
    <dsp:sp modelId="{0A178983-6F32-4FB2-BF31-23390F4DF135}">
      <dsp:nvSpPr>
        <dsp:cNvPr id="0" name=""/>
        <dsp:cNvSpPr/>
      </dsp:nvSpPr>
      <dsp:spPr>
        <a:xfrm>
          <a:off x="2536233" y="32503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36233" y="141959"/>
        <a:ext cx="542271" cy="328367"/>
      </dsp:txXfrm>
    </dsp:sp>
    <dsp:sp modelId="{67CB03AA-2C4C-48C9-A38A-9ADA9AD67DE5}">
      <dsp:nvSpPr>
        <dsp:cNvPr id="0" name=""/>
        <dsp:cNvSpPr/>
      </dsp:nvSpPr>
      <dsp:spPr>
        <a:xfrm>
          <a:off x="3535935" y="34235"/>
          <a:ext cx="2198165" cy="815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Tablas</a:t>
          </a:r>
          <a:r>
            <a:rPr lang="en-US" sz="1500" kern="1200" dirty="0"/>
            <a:t> de equivalencies.</a:t>
          </a:r>
        </a:p>
      </dsp:txBody>
      <dsp:txXfrm>
        <a:off x="3535935" y="34235"/>
        <a:ext cx="2198165" cy="543816"/>
      </dsp:txXfrm>
    </dsp:sp>
    <dsp:sp modelId="{63433EDC-AB00-4264-AFFF-7D011970169E}">
      <dsp:nvSpPr>
        <dsp:cNvPr id="0" name=""/>
        <dsp:cNvSpPr/>
      </dsp:nvSpPr>
      <dsp:spPr>
        <a:xfrm>
          <a:off x="3986161" y="578052"/>
          <a:ext cx="2198165" cy="3410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 </a:t>
          </a:r>
          <a:r>
            <a:rPr lang="en-US" sz="1500" kern="1200" dirty="0" err="1"/>
            <a:t>menos</a:t>
          </a:r>
          <a:r>
            <a:rPr lang="en-US" sz="1500" kern="1200" dirty="0"/>
            <a:t> </a:t>
          </a:r>
          <a:r>
            <a:rPr lang="en-US" sz="1500" kern="1200" dirty="0" err="1"/>
            <a:t>una</a:t>
          </a:r>
          <a:r>
            <a:rPr lang="en-US" sz="1500" kern="1200" dirty="0"/>
            <a:t> </a:t>
          </a:r>
          <a:r>
            <a:rPr lang="en-US" sz="1500" kern="1200" dirty="0" err="1"/>
            <a:t>pestaña</a:t>
          </a:r>
          <a:r>
            <a:rPr lang="en-US" sz="1500" kern="1200" dirty="0"/>
            <a:t> para </a:t>
          </a:r>
          <a:r>
            <a:rPr lang="en-US" sz="1500" kern="1200" dirty="0" err="1"/>
            <a:t>filas</a:t>
          </a:r>
          <a:r>
            <a:rPr lang="en-US" sz="1500" kern="1200" dirty="0"/>
            <a:t> y </a:t>
          </a:r>
          <a:r>
            <a:rPr lang="en-US" sz="1500" kern="1200" dirty="0" err="1"/>
            <a:t>una</a:t>
          </a:r>
          <a:r>
            <a:rPr lang="en-US" sz="1500" kern="1200" dirty="0"/>
            <a:t> para </a:t>
          </a:r>
          <a:r>
            <a:rPr lang="en-US" sz="1500" kern="1200" dirty="0" err="1"/>
            <a:t>columnas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Áreas</a:t>
          </a:r>
          <a:r>
            <a:rPr lang="en-US" sz="1500" kern="1200" dirty="0"/>
            <a:t> </a:t>
          </a:r>
          <a:r>
            <a:rPr lang="en-US" sz="1500" kern="1200" dirty="0" err="1"/>
            <a:t>transaccionales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Transacciones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Actividades</a:t>
          </a:r>
          <a:r>
            <a:rPr lang="en-US" sz="1500" kern="1200" dirty="0"/>
            <a:t> </a:t>
          </a:r>
          <a:r>
            <a:rPr lang="en-US" sz="1500" kern="1200" dirty="0" err="1"/>
            <a:t>Económicas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Productos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Equiparar</a:t>
          </a:r>
          <a:r>
            <a:rPr lang="en-US" sz="1500" kern="1200" dirty="0"/>
            <a:t> </a:t>
          </a:r>
          <a:r>
            <a:rPr lang="en-US" sz="1500" kern="1200" dirty="0" err="1"/>
            <a:t>productos</a:t>
          </a:r>
          <a:r>
            <a:rPr lang="en-US" sz="1500" kern="1200" dirty="0"/>
            <a:t> (y </a:t>
          </a:r>
          <a:r>
            <a:rPr lang="en-US" sz="1500" kern="1200" dirty="0" err="1"/>
            <a:t>actividades</a:t>
          </a:r>
          <a:r>
            <a:rPr lang="en-US" sz="1500" kern="1200" dirty="0"/>
            <a:t>) a la bioeoconomía a </a:t>
          </a:r>
          <a:r>
            <a:rPr lang="en-US" sz="1500" kern="1200" dirty="0" err="1"/>
            <a:t>través</a:t>
          </a:r>
          <a:r>
            <a:rPr lang="en-US" sz="1500" kern="1200" dirty="0"/>
            <a:t> de CIIU y CCP master.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Niveles</a:t>
          </a:r>
          <a:r>
            <a:rPr lang="en-US" sz="1500" kern="1200" dirty="0"/>
            <a:t> de </a:t>
          </a:r>
          <a:r>
            <a:rPr lang="en-US" sz="1500" kern="1200" dirty="0" err="1"/>
            <a:t>agregación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050543" y="642434"/>
        <a:ext cx="2069401" cy="3281673"/>
      </dsp:txXfrm>
    </dsp:sp>
    <dsp:sp modelId="{8380AAF4-0136-4A85-816F-315C5538BBCA}">
      <dsp:nvSpPr>
        <dsp:cNvPr id="0" name=""/>
        <dsp:cNvSpPr/>
      </dsp:nvSpPr>
      <dsp:spPr>
        <a:xfrm>
          <a:off x="6067334" y="32503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067334" y="141959"/>
        <a:ext cx="542271" cy="328367"/>
      </dsp:txXfrm>
    </dsp:sp>
    <dsp:sp modelId="{E4887F43-D658-4AD2-847F-2F471ACABACA}">
      <dsp:nvSpPr>
        <dsp:cNvPr id="0" name=""/>
        <dsp:cNvSpPr/>
      </dsp:nvSpPr>
      <dsp:spPr>
        <a:xfrm>
          <a:off x="7067035" y="34235"/>
          <a:ext cx="2198165" cy="815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Adaptación</a:t>
          </a:r>
          <a:r>
            <a:rPr lang="en-US" sz="1500" kern="1200" dirty="0"/>
            <a:t> de Script de R.</a:t>
          </a:r>
        </a:p>
      </dsp:txBody>
      <dsp:txXfrm>
        <a:off x="7067035" y="34235"/>
        <a:ext cx="2198165" cy="543816"/>
      </dsp:txXfrm>
    </dsp:sp>
    <dsp:sp modelId="{25B42F8B-18EF-42CD-8AF9-C2A65FC2A7C4}">
      <dsp:nvSpPr>
        <dsp:cNvPr id="0" name=""/>
        <dsp:cNvSpPr/>
      </dsp:nvSpPr>
      <dsp:spPr>
        <a:xfrm>
          <a:off x="7517262" y="578052"/>
          <a:ext cx="2198165" cy="3410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Crear</a:t>
          </a:r>
          <a:r>
            <a:rPr lang="en-US" sz="1500" kern="1200" dirty="0"/>
            <a:t> </a:t>
          </a:r>
          <a:r>
            <a:rPr lang="en-US" sz="1500" kern="1200" dirty="0" err="1"/>
            <a:t>una</a:t>
          </a:r>
          <a:r>
            <a:rPr lang="en-US" sz="1500" kern="1200" dirty="0"/>
            <a:t> </a:t>
          </a:r>
          <a:r>
            <a:rPr lang="en-US" sz="1500" kern="1200" dirty="0" err="1"/>
            <a:t>nueva</a:t>
          </a:r>
          <a:r>
            <a:rPr lang="en-US" sz="1500" kern="1200" dirty="0"/>
            <a:t> </a:t>
          </a:r>
          <a:r>
            <a:rPr lang="en-US" sz="1500" kern="1200" dirty="0" err="1"/>
            <a:t>carpeta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Adaptar</a:t>
          </a:r>
          <a:r>
            <a:rPr lang="en-US" sz="1500" kern="1200" dirty="0"/>
            <a:t> nuevo script </a:t>
          </a:r>
          <a:r>
            <a:rPr lang="en-US" sz="1500" kern="1200" dirty="0" err="1"/>
            <a:t>por</a:t>
          </a:r>
          <a:r>
            <a:rPr lang="en-US" sz="1500" kern="1200" dirty="0"/>
            <a:t> </a:t>
          </a:r>
          <a:r>
            <a:rPr lang="en-US" sz="1500" kern="1200" dirty="0" err="1"/>
            <a:t>país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Adaptar</a:t>
          </a:r>
          <a:r>
            <a:rPr lang="en-US" sz="1500" kern="1200" dirty="0"/>
            <a:t> </a:t>
          </a:r>
          <a:r>
            <a:rPr lang="en-US" sz="1500" kern="1200" dirty="0" err="1"/>
            <a:t>celda</a:t>
          </a:r>
          <a:r>
            <a:rPr lang="en-US" sz="1500" kern="1200" dirty="0"/>
            <a:t> y fila de </a:t>
          </a:r>
          <a:r>
            <a:rPr lang="en-US" sz="1500" kern="1200" dirty="0" err="1"/>
            <a:t>inicio</a:t>
          </a:r>
          <a:r>
            <a:rPr lang="en-US" sz="1500" kern="1200" dirty="0"/>
            <a:t> y final de </a:t>
          </a:r>
          <a:r>
            <a:rPr lang="en-US" sz="1500" kern="1200" dirty="0" err="1"/>
            <a:t>cada</a:t>
          </a:r>
          <a:r>
            <a:rPr lang="en-US" sz="1500" kern="1200" dirty="0"/>
            <a:t> </a:t>
          </a:r>
          <a:r>
            <a:rPr lang="en-US" sz="1500" kern="1200" dirty="0" err="1"/>
            <a:t>cuadro</a:t>
          </a:r>
          <a:r>
            <a:rPr lang="en-US" sz="1500" kern="1200" dirty="0"/>
            <a:t> </a:t>
          </a:r>
          <a:r>
            <a:rPr lang="en-US" sz="1500" kern="1200" dirty="0" err="1"/>
            <a:t>en</a:t>
          </a:r>
          <a:r>
            <a:rPr lang="en-US" sz="1500" kern="1200" dirty="0"/>
            <a:t> script de R.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Adaptar</a:t>
          </a:r>
          <a:r>
            <a:rPr lang="en-US" sz="1500" kern="1200" dirty="0"/>
            <a:t> </a:t>
          </a:r>
          <a:r>
            <a:rPr lang="en-US" sz="1500" kern="1200" dirty="0" err="1"/>
            <a:t>ubicaciones</a:t>
          </a:r>
          <a:r>
            <a:rPr lang="en-US" sz="1500" kern="1200" dirty="0"/>
            <a:t> y </a:t>
          </a:r>
          <a:r>
            <a:rPr lang="en-US" sz="1500" kern="1200" dirty="0" err="1"/>
            <a:t>nombres</a:t>
          </a:r>
          <a:r>
            <a:rPr lang="en-US" sz="1500" kern="1200" dirty="0"/>
            <a:t> de </a:t>
          </a:r>
          <a:r>
            <a:rPr lang="en-US" sz="1500" kern="1200" dirty="0" err="1"/>
            <a:t>salida</a:t>
          </a:r>
          <a:r>
            <a:rPr lang="en-US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581644" y="642434"/>
        <a:ext cx="2069401" cy="3281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EA48-106E-4F03-904C-4AF835292D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7C5D-4D8D-4678-825B-F648198D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542409-6A04-4DC6-AC3A-D3758287A8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80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1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8432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7B65-16BA-4404-82B0-D95AC87BBA5C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3156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48E-C032-4203-B6C3-F35C54BF7C39}" type="datetime1">
              <a:rPr lang="es-GT" smtClean="0"/>
              <a:t>14/12/2022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0925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39A8-7B37-4D1C-BD42-5712F3F7F757}" type="datetime1">
              <a:rPr lang="es-GT" smtClean="0"/>
              <a:t>14/12/2022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4910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F12A-7DCA-40DB-B834-65582B6B7EA1}" type="datetime1">
              <a:rPr lang="es-GT" smtClean="0"/>
              <a:t>14/12/2022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39279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C82-7EA8-451C-AB11-3BF1A566BAAE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4408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2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B538-8244-43FC-9150-1C6256980A1B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25572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FA73-25E6-490E-8159-A0130E727ACE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Avances de la Cuenta Satélite de Bioeconomía para Costa Rica</a:t>
            </a:r>
          </a:p>
        </p:txBody>
      </p:sp>
    </p:spTree>
    <p:extLst>
      <p:ext uri="{BB962C8B-B14F-4D97-AF65-F5344CB8AC3E}">
        <p14:creationId xmlns:p14="http://schemas.microsoft.com/office/powerpoint/2010/main" val="14407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568D-8BD8-4D51-A032-55112F8E975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8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225A43-A888-4F5D-8985-EDF585A458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DBBA9F-27FD-4FCC-9388-502EC5413D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5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214E0B-F333-425C-BAB1-00F51274AA69}" type="datetime1">
              <a:rPr lang="es-GT" smtClean="0"/>
              <a:t>14/12/2022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/>
              <a:t>Estudio exploratorio para la elaboración de una Cuenta Satélite de Bioeconomía para Costa Rica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054" y="645621"/>
            <a:ext cx="484632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Procesamiento del Sistema de Cuentas Nacionales de Costa 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054" y="3167445"/>
            <a:ext cx="4846320" cy="2704849"/>
          </a:xfrm>
        </p:spPr>
        <p:txBody>
          <a:bodyPr/>
          <a:lstStyle/>
          <a:p>
            <a:r>
              <a:rPr lang="en-US"/>
              <a:t>Renato Vargas – Consultor CEPAL</a:t>
            </a:r>
          </a:p>
          <a:p>
            <a:endParaRPr lang="en-US"/>
          </a:p>
          <a:p>
            <a:r>
              <a:rPr lang="en-US"/>
              <a:t>Bajo la supervisión y con el apoyo del grupo de trabajo:</a:t>
            </a:r>
          </a:p>
          <a:p>
            <a:endParaRPr lang="en-US"/>
          </a:p>
          <a:p>
            <a:r>
              <a:rPr lang="en-US"/>
              <a:t>Adrián Rodríguez – CEPAL</a:t>
            </a:r>
          </a:p>
          <a:p>
            <a:r>
              <a:rPr lang="en-US"/>
              <a:t>Irene Alvarado – BCCR</a:t>
            </a:r>
          </a:p>
          <a:p>
            <a:r>
              <a:rPr lang="en-US"/>
              <a:t>Mónica Rodríguez – BCCR </a:t>
            </a:r>
          </a:p>
          <a:p>
            <a:r>
              <a:rPr lang="en-US"/>
              <a:t>Paul Wander – CEPAL</a:t>
            </a:r>
          </a:p>
        </p:txBody>
      </p:sp>
      <p:pic>
        <p:nvPicPr>
          <p:cNvPr id="4" name="Imagen 1" descr="la imagen">
            <a:extLst>
              <a:ext uri="{FF2B5EF4-FFF2-40B4-BE49-F238E27FC236}">
                <a16:creationId xmlns:a16="http://schemas.microsoft.com/office/drawing/2014/main" id="{48DB85AB-1F99-43C5-A485-7F73FC50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81" y="788954"/>
            <a:ext cx="2314575" cy="71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A3DFD-462E-421E-A79C-A97BF0A46F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715" y="558602"/>
            <a:ext cx="966253" cy="11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DCC2D-88F8-46E4-827A-7C0A320A6551}"/>
              </a:ext>
            </a:extLst>
          </p:cNvPr>
          <p:cNvSpPr txBox="1"/>
          <p:nvPr/>
        </p:nvSpPr>
        <p:spPr>
          <a:xfrm>
            <a:off x="2489272" y="5838013"/>
            <a:ext cx="49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Consejo Nacional de Cuentas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D3E2F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Ambientales</a:t>
            </a:r>
            <a:endParaRPr kumimoji="0" lang="es-CR" sz="1800" b="1" i="0" u="none" strike="noStrike" kern="1200" cap="none" spc="0" normalizeH="0" baseline="0" noProof="0" dirty="0">
              <a:ln>
                <a:noFill/>
              </a:ln>
              <a:solidFill>
                <a:srgbClr val="4D3E2F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pic>
        <p:nvPicPr>
          <p:cNvPr id="7" name="image2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04AAC-F90F-4454-90D9-BF0DF384613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763995" y="6304357"/>
            <a:ext cx="490545" cy="490065"/>
          </a:xfrm>
          <a:prstGeom prst="rect">
            <a:avLst/>
          </a:prstGeom>
          <a:ln/>
        </p:spPr>
      </p:pic>
      <p:pic>
        <p:nvPicPr>
          <p:cNvPr id="8" name="image4.jpg" descr="A picture containing logo&#10;&#10;Description automatically generated">
            <a:extLst>
              <a:ext uri="{FF2B5EF4-FFF2-40B4-BE49-F238E27FC236}">
                <a16:creationId xmlns:a16="http://schemas.microsoft.com/office/drawing/2014/main" id="{E7C5430D-1F86-40FA-A999-932566AAF4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46982" y="6327369"/>
            <a:ext cx="1047750" cy="523875"/>
          </a:xfrm>
          <a:prstGeom prst="rect">
            <a:avLst/>
          </a:prstGeom>
          <a:ln/>
        </p:spPr>
      </p:pic>
      <p:pic>
        <p:nvPicPr>
          <p:cNvPr id="9" name="image1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0708E9-0230-4F7C-950E-0F4F4C9201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86360" y="6204888"/>
            <a:ext cx="1110806" cy="605390"/>
          </a:xfrm>
          <a:prstGeom prst="rect">
            <a:avLst/>
          </a:prstGeom>
          <a:ln/>
        </p:spPr>
      </p:pic>
      <p:pic>
        <p:nvPicPr>
          <p:cNvPr id="10" name="image3.jpg" descr="Logo, company name&#10;&#10;Description automatically generated">
            <a:extLst>
              <a:ext uri="{FF2B5EF4-FFF2-40B4-BE49-F238E27FC236}">
                <a16:creationId xmlns:a16="http://schemas.microsoft.com/office/drawing/2014/main" id="{016DAE4C-6DC6-4771-B5D2-11DC3FF9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8794" y="6306610"/>
            <a:ext cx="1047750" cy="527020"/>
          </a:xfrm>
          <a:prstGeom prst="rect">
            <a:avLst/>
          </a:prstGeom>
          <a:ln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D869A-C5D3-4161-A583-30EB2E127678}"/>
              </a:ext>
            </a:extLst>
          </p:cNvPr>
          <p:cNvSpPr/>
          <p:nvPr/>
        </p:nvSpPr>
        <p:spPr>
          <a:xfrm>
            <a:off x="2552578" y="6200788"/>
            <a:ext cx="602176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2B1D-A84A-9994-DD6B-1230769F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6AC5-3A0A-81FE-7AD0-3F08069A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22C6-A198-E0A8-7E26-F7761B1A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Procesamiento del Sistema de Cuentas Nacionales de Costa Rica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9F813-6DB3-0CC7-3D18-AB287E74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257783"/>
            <a:ext cx="11485123" cy="63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B70783F-DA67-0482-9EC7-987BDE3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1BE3520-9551-CADC-DAE7-583EAC63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fld id="{4371F7A3-94A8-4C74-B8CD-E19041BE74ED}" type="datetime1">
              <a:rPr lang="es-GT" smtClean="0"/>
              <a:t>14/12/2022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0A4D1-360C-1877-EFAE-F330A987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es-ES"/>
              <a:t>Avances de la Cuenta Satélite de Bioeconomía para Costa Rica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276A89-F52E-8DE6-3266-3B499F36E519}"/>
              </a:ext>
            </a:extLst>
          </p:cNvPr>
          <p:cNvGraphicFramePr>
            <a:graphicFrameLocks noGrp="1"/>
          </p:cNvGraphicFramePr>
          <p:nvPr/>
        </p:nvGraphicFramePr>
        <p:xfrm>
          <a:off x="410402" y="286328"/>
          <a:ext cx="11245886" cy="608652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87822">
                  <a:extLst>
                    <a:ext uri="{9D8B030D-6E8A-4147-A177-3AD203B41FA5}">
                      <a16:colId xmlns:a16="http://schemas.microsoft.com/office/drawing/2014/main" val="1919660512"/>
                    </a:ext>
                  </a:extLst>
                </a:gridCol>
                <a:gridCol w="1633578">
                  <a:extLst>
                    <a:ext uri="{9D8B030D-6E8A-4147-A177-3AD203B41FA5}">
                      <a16:colId xmlns:a16="http://schemas.microsoft.com/office/drawing/2014/main" val="2393484064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3983163937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329447031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73143155"/>
                    </a:ext>
                  </a:extLst>
                </a:gridCol>
                <a:gridCol w="240738">
                  <a:extLst>
                    <a:ext uri="{9D8B030D-6E8A-4147-A177-3AD203B41FA5}">
                      <a16:colId xmlns:a16="http://schemas.microsoft.com/office/drawing/2014/main" val="13229563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686310044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894700971"/>
                    </a:ext>
                  </a:extLst>
                </a:gridCol>
                <a:gridCol w="137565">
                  <a:extLst>
                    <a:ext uri="{9D8B030D-6E8A-4147-A177-3AD203B41FA5}">
                      <a16:colId xmlns:a16="http://schemas.microsoft.com/office/drawing/2014/main" val="1521279177"/>
                    </a:ext>
                  </a:extLst>
                </a:gridCol>
                <a:gridCol w="447084">
                  <a:extLst>
                    <a:ext uri="{9D8B030D-6E8A-4147-A177-3AD203B41FA5}">
                      <a16:colId xmlns:a16="http://schemas.microsoft.com/office/drawing/2014/main" val="2059742029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57901735"/>
                    </a:ext>
                  </a:extLst>
                </a:gridCol>
                <a:gridCol w="533062">
                  <a:extLst>
                    <a:ext uri="{9D8B030D-6E8A-4147-A177-3AD203B41FA5}">
                      <a16:colId xmlns:a16="http://schemas.microsoft.com/office/drawing/2014/main" val="2307111183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1643566666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3764022964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150532395"/>
                    </a:ext>
                  </a:extLst>
                </a:gridCol>
                <a:gridCol w="120369">
                  <a:extLst>
                    <a:ext uri="{9D8B030D-6E8A-4147-A177-3AD203B41FA5}">
                      <a16:colId xmlns:a16="http://schemas.microsoft.com/office/drawing/2014/main" val="2298892184"/>
                    </a:ext>
                  </a:extLst>
                </a:gridCol>
                <a:gridCol w="584649">
                  <a:extLst>
                    <a:ext uri="{9D8B030D-6E8A-4147-A177-3AD203B41FA5}">
                      <a16:colId xmlns:a16="http://schemas.microsoft.com/office/drawing/2014/main" val="1832773802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605249382"/>
                    </a:ext>
                  </a:extLst>
                </a:gridCol>
                <a:gridCol w="601844">
                  <a:extLst>
                    <a:ext uri="{9D8B030D-6E8A-4147-A177-3AD203B41FA5}">
                      <a16:colId xmlns:a16="http://schemas.microsoft.com/office/drawing/2014/main" val="1937627429"/>
                    </a:ext>
                  </a:extLst>
                </a:gridCol>
                <a:gridCol w="636235">
                  <a:extLst>
                    <a:ext uri="{9D8B030D-6E8A-4147-A177-3AD203B41FA5}">
                      <a16:colId xmlns:a16="http://schemas.microsoft.com/office/drawing/2014/main" val="193244359"/>
                    </a:ext>
                  </a:extLst>
                </a:gridCol>
              </a:tblGrid>
              <a:tr h="8060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características extendidas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no características de la bioeconomía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7835515"/>
                  </a:ext>
                </a:extLst>
              </a:tr>
              <a:tr h="1419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Nomenclatura de Productos de Costa Rica (grupos)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Agricultura, ganadería, silvicultura y pesca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 de minas y canteras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Industrias manufactureras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Electricidad, agua y saneamiento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Importaciones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Impuestos sobre los productos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Márgenes de distribución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9154270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910265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agrícolas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3 164,0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4 116,0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1157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5 666,2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2 645,6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657,1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2 086,5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11 331,2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888911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2461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1 915,1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2 326,1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857814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característicos extendidos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972324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427021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759,7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1 788,0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498030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3132047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Comercio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4 463,5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-4 854,1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488234"/>
                  </a:ext>
                </a:extLst>
              </a:tr>
              <a:tr h="168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12,8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9955662"/>
                  </a:ext>
                </a:extLst>
              </a:tr>
              <a:tr h="4619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no característicos de la bioeconomía</a:t>
                      </a:r>
                      <a:endParaRPr lang="es-E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02433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 mineros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263595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4 502,6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6 146,9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1 181,3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2 043,0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14 216,1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2131928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- E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básicos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1 002,7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40,7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1 055,5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72847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Construcción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4 574,9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4 664,6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694049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- 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Otros servicios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36,5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66,0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36,6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29 246,9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1 750,4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427,6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9,3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31 817,1</a:t>
                      </a:r>
                      <a:endParaRPr lang="en-US" sz="11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626824"/>
                  </a:ext>
                </a:extLst>
              </a:tr>
              <a:tr h="15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3 298,9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6 268,1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399,1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228,8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5 045,4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1 062,2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4 728,7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4 721,2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31 899,5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11 959,3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2 624,5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72 624,4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672649"/>
                  </a:ext>
                </a:extLst>
              </a:tr>
            </a:tbl>
          </a:graphicData>
        </a:graphic>
      </p:graphicFrame>
      <p:sp>
        <p:nvSpPr>
          <p:cNvPr id="9" name="Title 7">
            <a:extLst>
              <a:ext uri="{FF2B5EF4-FFF2-40B4-BE49-F238E27FC236}">
                <a16:creationId xmlns:a16="http://schemas.microsoft.com/office/drawing/2014/main" id="{17B3A799-C9D5-C8F7-6A87-D9406B1900B8}"/>
              </a:ext>
            </a:extLst>
          </p:cNvPr>
          <p:cNvSpPr txBox="1">
            <a:spLocks/>
          </p:cNvSpPr>
          <p:nvPr/>
        </p:nvSpPr>
        <p:spPr>
          <a:xfrm>
            <a:off x="208859" y="345281"/>
            <a:ext cx="2469686" cy="15574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/>
              <a:t>Cuadro</a:t>
            </a:r>
            <a:r>
              <a:rPr lang="en-US" sz="1600" b="1" dirty="0"/>
              <a:t> de </a:t>
            </a:r>
            <a:r>
              <a:rPr lang="en-US" sz="1600" b="1" dirty="0" err="1"/>
              <a:t>Oferta</a:t>
            </a:r>
            <a:r>
              <a:rPr lang="en-US" sz="1600" b="1" dirty="0"/>
              <a:t> Bioeconómica </a:t>
            </a:r>
            <a:r>
              <a:rPr lang="en-US" sz="1600" b="1" dirty="0" err="1"/>
              <a:t>Compacto</a:t>
            </a:r>
            <a:br>
              <a:rPr lang="en-US" sz="1600" b="1" dirty="0"/>
            </a:br>
            <a:r>
              <a:rPr lang="en-US" sz="1600" b="1" dirty="0"/>
              <a:t>(Costa Rica, </a:t>
            </a:r>
            <a:r>
              <a:rPr lang="en-US" sz="1600" b="1" dirty="0" err="1"/>
              <a:t>Año</a:t>
            </a:r>
            <a:r>
              <a:rPr lang="en-US" sz="1600" b="1" dirty="0"/>
              <a:t> 2018, miles de </a:t>
            </a:r>
            <a:r>
              <a:rPr lang="en-US" sz="1600" b="1" dirty="0" err="1"/>
              <a:t>millones</a:t>
            </a:r>
            <a:r>
              <a:rPr lang="en-US" sz="1600" b="1" dirty="0"/>
              <a:t> de </a:t>
            </a:r>
            <a:r>
              <a:rPr lang="en-US" sz="1600" b="1" dirty="0" err="1"/>
              <a:t>colones</a:t>
            </a:r>
            <a:r>
              <a:rPr lang="en-US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0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3F149-C82E-AD93-DF2B-6978296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preparación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F14E10-14C4-3327-86E5-35E3A8F1F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4235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6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181-A464-9FD8-508D-27F4BE7C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conversión</a:t>
            </a:r>
            <a:r>
              <a:rPr lang="en-US" dirty="0"/>
              <a:t> a base de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BF35E7-1078-CA64-1202-CE682102C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736897"/>
              </p:ext>
            </p:extLst>
          </p:nvPr>
        </p:nvGraphicFramePr>
        <p:xfrm>
          <a:off x="442414" y="2422006"/>
          <a:ext cx="5500048" cy="2901660"/>
        </p:xfrm>
        <a:graphic>
          <a:graphicData uri="http://schemas.openxmlformats.org/drawingml/2006/table">
            <a:tbl>
              <a:tblPr firstRow="1" firstCol="1" bandRow="1"/>
              <a:tblGrid>
                <a:gridCol w="1298916">
                  <a:extLst>
                    <a:ext uri="{9D8B030D-6E8A-4147-A177-3AD203B41FA5}">
                      <a16:colId xmlns:a16="http://schemas.microsoft.com/office/drawing/2014/main" val="2465993077"/>
                    </a:ext>
                  </a:extLst>
                </a:gridCol>
                <a:gridCol w="1405545">
                  <a:extLst>
                    <a:ext uri="{9D8B030D-6E8A-4147-A177-3AD203B41FA5}">
                      <a16:colId xmlns:a16="http://schemas.microsoft.com/office/drawing/2014/main" val="3607151356"/>
                    </a:ext>
                  </a:extLst>
                </a:gridCol>
                <a:gridCol w="1405545">
                  <a:extLst>
                    <a:ext uri="{9D8B030D-6E8A-4147-A177-3AD203B41FA5}">
                      <a16:colId xmlns:a16="http://schemas.microsoft.com/office/drawing/2014/main" val="152727186"/>
                    </a:ext>
                  </a:extLst>
                </a:gridCol>
                <a:gridCol w="1390042">
                  <a:extLst>
                    <a:ext uri="{9D8B030D-6E8A-4147-A177-3AD203B41FA5}">
                      <a16:colId xmlns:a16="http://schemas.microsoft.com/office/drawing/2014/main" val="2934463725"/>
                    </a:ext>
                  </a:extLst>
                </a:gridCol>
              </a:tblGrid>
              <a:tr h="58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23507"/>
                  </a:ext>
                </a:extLst>
              </a:tr>
              <a:tr h="580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93219"/>
                  </a:ext>
                </a:extLst>
              </a:tr>
              <a:tr h="580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91788"/>
                  </a:ext>
                </a:extLst>
              </a:tr>
              <a:tr h="580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61213"/>
                  </a:ext>
                </a:extLst>
              </a:tr>
              <a:tr h="580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2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6EAC24-AE0D-3A7E-4AAE-77ECD4B6B868}"/>
              </a:ext>
            </a:extLst>
          </p:cNvPr>
          <p:cNvSpPr txBox="1"/>
          <p:nvPr/>
        </p:nvSpPr>
        <p:spPr>
          <a:xfrm>
            <a:off x="442414" y="2079022"/>
            <a:ext cx="5500048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GT" sz="16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Cuadro de entrada múltiple (3 dimensiones)</a:t>
            </a:r>
            <a:endParaRPr lang="en-US" sz="16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8A94-FD75-0730-AD5B-1F90CEA773E5}"/>
              </a:ext>
            </a:extLst>
          </p:cNvPr>
          <p:cNvSpPr txBox="1"/>
          <p:nvPr/>
        </p:nvSpPr>
        <p:spPr>
          <a:xfrm>
            <a:off x="143301" y="6503158"/>
            <a:ext cx="50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Fuente: </a:t>
            </a:r>
            <a:r>
              <a:rPr lang="en-US" sz="1600" dirty="0" err="1"/>
              <a:t>elaboración</a:t>
            </a:r>
            <a:r>
              <a:rPr lang="en-US" sz="1600" dirty="0"/>
              <a:t> </a:t>
            </a:r>
            <a:r>
              <a:rPr lang="en-US" sz="1600" dirty="0" err="1"/>
              <a:t>propia</a:t>
            </a:r>
            <a:r>
              <a:rPr lang="en-US" sz="1600" dirty="0"/>
              <a:t>.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65D7C82-A6B4-F6F4-83D4-F64151003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92362"/>
              </p:ext>
            </p:extLst>
          </p:nvPr>
        </p:nvGraphicFramePr>
        <p:xfrm>
          <a:off x="7162802" y="2422006"/>
          <a:ext cx="4146642" cy="3876439"/>
        </p:xfrm>
        <a:graphic>
          <a:graphicData uri="http://schemas.openxmlformats.org/drawingml/2006/table">
            <a:tbl>
              <a:tblPr firstRow="1" firstCol="1" bandRow="1"/>
              <a:tblGrid>
                <a:gridCol w="1294914">
                  <a:extLst>
                    <a:ext uri="{9D8B030D-6E8A-4147-A177-3AD203B41FA5}">
                      <a16:colId xmlns:a16="http://schemas.microsoft.com/office/drawing/2014/main" val="1532994687"/>
                    </a:ext>
                  </a:extLst>
                </a:gridCol>
                <a:gridCol w="1025749">
                  <a:extLst>
                    <a:ext uri="{9D8B030D-6E8A-4147-A177-3AD203B41FA5}">
                      <a16:colId xmlns:a16="http://schemas.microsoft.com/office/drawing/2014/main" val="3267883866"/>
                    </a:ext>
                  </a:extLst>
                </a:gridCol>
                <a:gridCol w="1127597">
                  <a:extLst>
                    <a:ext uri="{9D8B030D-6E8A-4147-A177-3AD203B41FA5}">
                      <a16:colId xmlns:a16="http://schemas.microsoft.com/office/drawing/2014/main" val="1127731227"/>
                    </a:ext>
                  </a:extLst>
                </a:gridCol>
                <a:gridCol w="698382">
                  <a:extLst>
                    <a:ext uri="{9D8B030D-6E8A-4147-A177-3AD203B41FA5}">
                      <a16:colId xmlns:a16="http://schemas.microsoft.com/office/drawing/2014/main" val="4061018713"/>
                    </a:ext>
                  </a:extLst>
                </a:gridCol>
              </a:tblGrid>
              <a:tr h="553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Transacciones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23507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93219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9178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61213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2602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2527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617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A574D5-6B08-467E-AAF3-F350DB8B5D35}"/>
              </a:ext>
            </a:extLst>
          </p:cNvPr>
          <p:cNvSpPr txBox="1"/>
          <p:nvPr/>
        </p:nvSpPr>
        <p:spPr>
          <a:xfrm>
            <a:off x="7162802" y="2084832"/>
            <a:ext cx="4146642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GT" sz="1600" b="1" i="0" u="none" strike="noStrike" kern="1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 plano estructurado  (1 dimensión)</a:t>
            </a:r>
            <a:endParaRPr lang="en-US" sz="16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D877D3-00A4-8BCE-4AC8-252A929110CF}"/>
              </a:ext>
            </a:extLst>
          </p:cNvPr>
          <p:cNvSpPr/>
          <p:nvPr/>
        </p:nvSpPr>
        <p:spPr>
          <a:xfrm>
            <a:off x="6356944" y="3946184"/>
            <a:ext cx="416256" cy="55511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181-A464-9FD8-508D-27F4BE7C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Dimensión</a:t>
            </a:r>
            <a:r>
              <a:rPr lang="en-US" dirty="0"/>
              <a:t> bioeconómica </a:t>
            </a:r>
            <a:r>
              <a:rPr lang="en-US" dirty="0" err="1"/>
              <a:t>equivalente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BF35E7-1078-CA64-1202-CE682102C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309923"/>
              </p:ext>
            </p:extLst>
          </p:nvPr>
        </p:nvGraphicFramePr>
        <p:xfrm>
          <a:off x="204719" y="2285524"/>
          <a:ext cx="4146642" cy="3876439"/>
        </p:xfrm>
        <a:graphic>
          <a:graphicData uri="http://schemas.openxmlformats.org/drawingml/2006/table">
            <a:tbl>
              <a:tblPr firstRow="1" firstCol="1" bandRow="1"/>
              <a:tblGrid>
                <a:gridCol w="1294914">
                  <a:extLst>
                    <a:ext uri="{9D8B030D-6E8A-4147-A177-3AD203B41FA5}">
                      <a16:colId xmlns:a16="http://schemas.microsoft.com/office/drawing/2014/main" val="1532994687"/>
                    </a:ext>
                  </a:extLst>
                </a:gridCol>
                <a:gridCol w="1025749">
                  <a:extLst>
                    <a:ext uri="{9D8B030D-6E8A-4147-A177-3AD203B41FA5}">
                      <a16:colId xmlns:a16="http://schemas.microsoft.com/office/drawing/2014/main" val="3267883866"/>
                    </a:ext>
                  </a:extLst>
                </a:gridCol>
                <a:gridCol w="1127597">
                  <a:extLst>
                    <a:ext uri="{9D8B030D-6E8A-4147-A177-3AD203B41FA5}">
                      <a16:colId xmlns:a16="http://schemas.microsoft.com/office/drawing/2014/main" val="1127731227"/>
                    </a:ext>
                  </a:extLst>
                </a:gridCol>
                <a:gridCol w="698382">
                  <a:extLst>
                    <a:ext uri="{9D8B030D-6E8A-4147-A177-3AD203B41FA5}">
                      <a16:colId xmlns:a16="http://schemas.microsoft.com/office/drawing/2014/main" val="4061018713"/>
                    </a:ext>
                  </a:extLst>
                </a:gridCol>
              </a:tblGrid>
              <a:tr h="553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Transacciones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23507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93219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9178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61213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2602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2527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61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7F0DBA-B0E0-3BCA-3A4C-3301E89478D7}"/>
              </a:ext>
            </a:extLst>
          </p:cNvPr>
          <p:cNvSpPr txBox="1"/>
          <p:nvPr/>
        </p:nvSpPr>
        <p:spPr>
          <a:xfrm>
            <a:off x="204719" y="1963843"/>
            <a:ext cx="4146642" cy="35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GT" sz="1600" b="1" i="0" u="none" strike="noStrike" kern="1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 plano estructurado  (1 dimensión)</a:t>
            </a:r>
            <a:endParaRPr lang="en-US" sz="1600" b="0" i="0" u="none" strike="noStrike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8A94-FD75-0730-AD5B-1F90CEA773E5}"/>
              </a:ext>
            </a:extLst>
          </p:cNvPr>
          <p:cNvSpPr txBox="1"/>
          <p:nvPr/>
        </p:nvSpPr>
        <p:spPr>
          <a:xfrm>
            <a:off x="143301" y="6503158"/>
            <a:ext cx="50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Fuente: </a:t>
            </a:r>
            <a:r>
              <a:rPr lang="en-US" sz="1600" dirty="0" err="1"/>
              <a:t>elaboración</a:t>
            </a:r>
            <a:r>
              <a:rPr lang="en-US" sz="1600" dirty="0"/>
              <a:t> </a:t>
            </a:r>
            <a:r>
              <a:rPr lang="en-US" sz="1600" dirty="0" err="1"/>
              <a:t>propia</a:t>
            </a:r>
            <a:r>
              <a:rPr lang="en-US" sz="1600" dirty="0"/>
              <a:t>.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9F95060-425D-A434-62BA-A4277A263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747120"/>
              </p:ext>
            </p:extLst>
          </p:nvPr>
        </p:nvGraphicFramePr>
        <p:xfrm>
          <a:off x="4881349" y="2285522"/>
          <a:ext cx="7105930" cy="3876439"/>
        </p:xfrm>
        <a:graphic>
          <a:graphicData uri="http://schemas.openxmlformats.org/drawingml/2006/table">
            <a:tbl>
              <a:tblPr firstRow="1" firstCol="1" bandRow="1"/>
              <a:tblGrid>
                <a:gridCol w="1368327">
                  <a:extLst>
                    <a:ext uri="{9D8B030D-6E8A-4147-A177-3AD203B41FA5}">
                      <a16:colId xmlns:a16="http://schemas.microsoft.com/office/drawing/2014/main" val="1532994687"/>
                    </a:ext>
                  </a:extLst>
                </a:gridCol>
                <a:gridCol w="1251234">
                  <a:extLst>
                    <a:ext uri="{9D8B030D-6E8A-4147-A177-3AD203B41FA5}">
                      <a16:colId xmlns:a16="http://schemas.microsoft.com/office/drawing/2014/main" val="3267883866"/>
                    </a:ext>
                  </a:extLst>
                </a:gridCol>
                <a:gridCol w="1251234">
                  <a:extLst>
                    <a:ext uri="{9D8B030D-6E8A-4147-A177-3AD203B41FA5}">
                      <a16:colId xmlns:a16="http://schemas.microsoft.com/office/drawing/2014/main" val="2795888055"/>
                    </a:ext>
                  </a:extLst>
                </a:gridCol>
                <a:gridCol w="1251234">
                  <a:extLst>
                    <a:ext uri="{9D8B030D-6E8A-4147-A177-3AD203B41FA5}">
                      <a16:colId xmlns:a16="http://schemas.microsoft.com/office/drawing/2014/main" val="1127731227"/>
                    </a:ext>
                  </a:extLst>
                </a:gridCol>
                <a:gridCol w="1251234">
                  <a:extLst>
                    <a:ext uri="{9D8B030D-6E8A-4147-A177-3AD203B41FA5}">
                      <a16:colId xmlns:a16="http://schemas.microsoft.com/office/drawing/2014/main" val="2019630211"/>
                    </a:ext>
                  </a:extLst>
                </a:gridCol>
                <a:gridCol w="732667">
                  <a:extLst>
                    <a:ext uri="{9D8B030D-6E8A-4147-A177-3AD203B41FA5}">
                      <a16:colId xmlns:a16="http://schemas.microsoft.com/office/drawing/2014/main" val="4061018713"/>
                    </a:ext>
                  </a:extLst>
                </a:gridCol>
              </a:tblGrid>
              <a:tr h="5537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Transacciones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</a:t>
                      </a:r>
                      <a:r>
                        <a:rPr lang="en-US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P.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Actividades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1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</a:t>
                      </a:r>
                      <a:r>
                        <a:rPr lang="en-US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A.)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5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en-US" sz="15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23507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Bioactividad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93219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Bioactividad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9178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61213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Extendida</a:t>
                      </a:r>
                      <a:endPara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Bioactividad</a:t>
                      </a:r>
                      <a:endParaRPr 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2602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Bioactividad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25278"/>
                  </a:ext>
                </a:extLst>
              </a:tr>
              <a:tr h="55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Producto 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61753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9D023D-8351-60C7-0C6F-D13377C92682}"/>
              </a:ext>
            </a:extLst>
          </p:cNvPr>
          <p:cNvSpPr/>
          <p:nvPr/>
        </p:nvSpPr>
        <p:spPr>
          <a:xfrm>
            <a:off x="4430228" y="4083446"/>
            <a:ext cx="421775" cy="51716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9785B-01F8-CD1F-D481-BFF03C85FFBA}"/>
              </a:ext>
            </a:extLst>
          </p:cNvPr>
          <p:cNvGrpSpPr/>
          <p:nvPr/>
        </p:nvGrpSpPr>
        <p:grpSpPr>
          <a:xfrm>
            <a:off x="7499445" y="2135876"/>
            <a:ext cx="3775886" cy="4183038"/>
            <a:chOff x="7499445" y="2135876"/>
            <a:chExt cx="3775886" cy="41830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87D3D7-A98A-70AB-F9CF-F08586AF647F}"/>
                </a:ext>
              </a:extLst>
            </p:cNvPr>
            <p:cNvSpPr/>
            <p:nvPr/>
          </p:nvSpPr>
          <p:spPr>
            <a:xfrm>
              <a:off x="7499445" y="2135876"/>
              <a:ext cx="1262418" cy="418303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E9578C-8300-BDD9-2737-0401B9456853}"/>
                </a:ext>
              </a:extLst>
            </p:cNvPr>
            <p:cNvSpPr/>
            <p:nvPr/>
          </p:nvSpPr>
          <p:spPr>
            <a:xfrm>
              <a:off x="10012913" y="2135876"/>
              <a:ext cx="1262418" cy="4183038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15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7F7C-B901-7F60-6830-133371F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4FFAB48-1407-659D-EFA2-529B7449E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4127"/>
              </p:ext>
            </p:extLst>
          </p:nvPr>
        </p:nvGraphicFramePr>
        <p:xfrm>
          <a:off x="359764" y="2084832"/>
          <a:ext cx="11017769" cy="4600782"/>
        </p:xfrm>
        <a:graphic>
          <a:graphicData uri="http://schemas.openxmlformats.org/drawingml/2006/table">
            <a:tbl>
              <a:tblPr firstRow="1" firstCol="1" bandRow="1"/>
              <a:tblGrid>
                <a:gridCol w="2602007">
                  <a:extLst>
                    <a:ext uri="{9D8B030D-6E8A-4147-A177-3AD203B41FA5}">
                      <a16:colId xmlns:a16="http://schemas.microsoft.com/office/drawing/2014/main" val="2465993077"/>
                    </a:ext>
                  </a:extLst>
                </a:gridCol>
                <a:gridCol w="2815607">
                  <a:extLst>
                    <a:ext uri="{9D8B030D-6E8A-4147-A177-3AD203B41FA5}">
                      <a16:colId xmlns:a16="http://schemas.microsoft.com/office/drawing/2014/main" val="3607151356"/>
                    </a:ext>
                  </a:extLst>
                </a:gridCol>
                <a:gridCol w="2815607">
                  <a:extLst>
                    <a:ext uri="{9D8B030D-6E8A-4147-A177-3AD203B41FA5}">
                      <a16:colId xmlns:a16="http://schemas.microsoft.com/office/drawing/2014/main" val="152727186"/>
                    </a:ext>
                  </a:extLst>
                </a:gridCol>
                <a:gridCol w="2784548">
                  <a:extLst>
                    <a:ext uri="{9D8B030D-6E8A-4147-A177-3AD203B41FA5}">
                      <a16:colId xmlns:a16="http://schemas.microsoft.com/office/drawing/2014/main" val="2934463725"/>
                    </a:ext>
                  </a:extLst>
                </a:gridCol>
              </a:tblGrid>
              <a:tr h="511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Importación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23507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65618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Actividad 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93219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42170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Producto 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91788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Extendida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958788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Producto 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61213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Bioeconomía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11820"/>
                  </a:ext>
                </a:extLst>
              </a:tr>
              <a:tr h="511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Producto 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69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D68CB-FA9D-86A8-45CA-69E1171520E1}"/>
              </a:ext>
            </a:extLst>
          </p:cNvPr>
          <p:cNvSpPr txBox="1"/>
          <p:nvPr/>
        </p:nvSpPr>
        <p:spPr>
          <a:xfrm>
            <a:off x="2633272" y="2336393"/>
            <a:ext cx="6925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Gracias</a:t>
            </a:r>
          </a:p>
          <a:p>
            <a:pPr algn="ctr"/>
            <a:r>
              <a:rPr lang="en-US" sz="4000" dirty="0"/>
              <a:t>renovargas@gmail.com</a:t>
            </a:r>
          </a:p>
        </p:txBody>
      </p:sp>
    </p:spTree>
    <p:extLst>
      <p:ext uri="{BB962C8B-B14F-4D97-AF65-F5344CB8AC3E}">
        <p14:creationId xmlns:p14="http://schemas.microsoft.com/office/powerpoint/2010/main" val="12253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623</TotalTime>
  <Words>865</Words>
  <Application>Microsoft Office PowerPoint</Application>
  <PresentationFormat>Widescreen</PresentationFormat>
  <Paragraphs>467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Corbel</vt:lpstr>
      <vt:lpstr>Franklin Gothic Medium</vt:lpstr>
      <vt:lpstr>Times New Roman</vt:lpstr>
      <vt:lpstr>Tw Cen MT</vt:lpstr>
      <vt:lpstr>Tw Cen MT Condensed</vt:lpstr>
      <vt:lpstr>Wingdings 3</vt:lpstr>
      <vt:lpstr>Integral</vt:lpstr>
      <vt:lpstr>Ecology 16x9</vt:lpstr>
      <vt:lpstr>Procesamiento del Sistema de Cuentas Nacionales de Costa Rica</vt:lpstr>
      <vt:lpstr>PowerPoint Presentation</vt:lpstr>
      <vt:lpstr>PowerPoint Presentation</vt:lpstr>
      <vt:lpstr>Proceso de preparación</vt:lpstr>
      <vt:lpstr>Lógica de conversión a base de datos</vt:lpstr>
      <vt:lpstr>Dimensión bioeconómica equivalente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Vargas</dc:creator>
  <cp:lastModifiedBy>Renato Vargas</cp:lastModifiedBy>
  <cp:revision>4</cp:revision>
  <dcterms:created xsi:type="dcterms:W3CDTF">2022-10-12T15:30:49Z</dcterms:created>
  <dcterms:modified xsi:type="dcterms:W3CDTF">2022-12-14T23:08:53Z</dcterms:modified>
</cp:coreProperties>
</file>