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26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AA04261-9A14-4482-AD57-7A91D4608C58}" type="datetimeFigureOut">
              <a:rPr lang="en-US"/>
              <a:pPr>
                <a:defRPr/>
              </a:pPr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9E68BCF-438C-4F89-A8AD-5AD7314C5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2760B295-4E75-4972-AD3E-5CFCA8A7EB5A}" type="datetimeFigureOut">
              <a:rPr lang="en-US"/>
              <a:pPr>
                <a:defRPr/>
              </a:pPr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6BCF4A-D3EC-4511-9E2C-487011483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the table is the market.</a:t>
            </a:r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4FA66-88C8-4FD7-8174-0D510D6DEA86}" type="slidenum">
              <a:rPr lang="es-GT" smtClean="0"/>
              <a:t>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8045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tif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E5D5E9-116D-4115-88AE-DEBC678A01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446881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F691F-C8CB-4CA1-8C75-8CF8DF841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48" y="3580"/>
            <a:ext cx="2923552" cy="431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992D70-7184-4222-8E5E-84D628F18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256184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89244-CF63-4D3D-9407-ADD243BA4D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0"/>
            <a:ext cx="3098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44E46C-3F53-4971-891E-C1C5934470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9260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329">
            <a:extLst>
              <a:ext uri="{FF2B5EF4-FFF2-40B4-BE49-F238E27FC236}">
                <a16:creationId xmlns:a16="http://schemas.microsoft.com/office/drawing/2014/main" id="{BC64D747-5C19-4B93-B54D-0773E6AB7C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133" y="2721693"/>
            <a:ext cx="8636316" cy="1450437"/>
          </a:xfrm>
          <a:noFill/>
        </p:spPr>
        <p:txBody>
          <a:bodyPr lIns="0" tIns="0" rIns="0" bIns="0" anchor="b">
            <a:normAutofit/>
          </a:bodyPr>
          <a:lstStyle>
            <a:lvl1pPr algn="l"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BBAA10E-EAA7-42A7-BC1C-5559B9B4D5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132" y="4589286"/>
            <a:ext cx="6133429" cy="4549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8402638" algn="r"/>
              </a:tabLst>
              <a:defRPr lang="en-US" sz="2000" b="1" smtClean="0"/>
            </a:lvl1pPr>
          </a:lstStyle>
          <a:p>
            <a:pPr lvl="0"/>
            <a:r>
              <a:rPr lang="en-US"/>
              <a:t>Presenters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5ABCD-4D11-4670-8409-38B91E141D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69638" y="5926560"/>
            <a:ext cx="373501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7C1-5519-4CEA-80E9-4D780E1E30A7}" type="datetimeFigureOut">
              <a:rPr lang="es-GT" smtClean="0"/>
              <a:t>6/07/2021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3D7B-0909-4E90-B53B-BB21D2D20A1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82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7C1-5519-4CEA-80E9-4D780E1E30A7}" type="datetimeFigureOut">
              <a:rPr lang="es-GT" smtClean="0"/>
              <a:t>6/07/2021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3D7B-0909-4E90-B53B-BB21D2D20A1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160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DF0823-0F06-4577-A1D8-7D764C32D0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36245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D3C43-41B2-4662-9A25-6437E0D970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48" y="3580"/>
            <a:ext cx="2923552" cy="431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F0CFD4-836E-490B-87C6-1E191AA223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256184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73869B-7CA3-48E7-ABB8-A2183CCC0C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0"/>
            <a:ext cx="3098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43CDC6-735E-40EB-8210-85DEA3E01A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9260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BD46D-80D6-4165-914B-ECE5B2AFF7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2FDB3-09F0-4561-A20A-94DCED30AD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9260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DE24-601F-4D73-8054-5ED7A0669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le 329">
            <a:extLst>
              <a:ext uri="{FF2B5EF4-FFF2-40B4-BE49-F238E27FC236}">
                <a16:creationId xmlns:a16="http://schemas.microsoft.com/office/drawing/2014/main" id="{23A9827C-C59F-4600-A9B4-A087693587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133" y="2721693"/>
            <a:ext cx="8636316" cy="1450437"/>
          </a:xfrm>
          <a:noFill/>
        </p:spPr>
        <p:txBody>
          <a:bodyPr lIns="0" tIns="0" rIns="0" bIns="0" anchor="b">
            <a:normAutofit/>
          </a:bodyPr>
          <a:lstStyle>
            <a:lvl1pPr algn="l"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178C33E-2EF9-41A1-8256-F5F1B3694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132" y="4589286"/>
            <a:ext cx="6133429" cy="372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8402638" algn="r"/>
              </a:tabLst>
              <a:defRPr lang="en-US" sz="2000" b="1" smtClean="0"/>
            </a:lvl1pPr>
          </a:lstStyle>
          <a:p>
            <a:pPr lvl="0"/>
            <a:r>
              <a:rPr lang="en-US"/>
              <a:t>Presenters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13C9E8-C6DB-4BBE-96FD-3A3B7458C34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69638" y="5926560"/>
            <a:ext cx="373501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ight Bas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442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48" y="3580"/>
            <a:ext cx="2923552" cy="431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256184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0"/>
            <a:ext cx="3098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0" y="429260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 hasCustomPrompt="1"/>
          </p:nvPr>
        </p:nvSpPr>
        <p:spPr>
          <a:xfrm>
            <a:off x="1154547" y="2721693"/>
            <a:ext cx="9728968" cy="1450437"/>
          </a:xfrm>
          <a:noFill/>
        </p:spPr>
        <p:txBody>
          <a:bodyPr lIns="0" tIns="0" rIns="0" bIns="0" anchor="ctr">
            <a:normAutofit/>
          </a:bodyPr>
          <a:lstStyle>
            <a:lvl1pPr algn="ctr">
              <a:defRPr sz="3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06D4B6F3-2636-4178-8BA1-6397CD486B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5921114"/>
            <a:ext cx="373929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329"/>
          <p:cNvSpPr>
            <a:spLocks noGrp="1"/>
          </p:cNvSpPr>
          <p:nvPr>
            <p:ph type="title" hasCustomPrompt="1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 hasCustomPrompt="1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Additional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FC206-6ACC-4DCF-B6B3-77414A0AC2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823570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115888" indent="-115888" algn="ctr">
              <a:spcBef>
                <a:spcPct val="50000"/>
              </a:spcBef>
              <a:buFontTx/>
              <a:buChar char="•"/>
            </a:pPr>
            <a:endParaRPr lang="en-US" sz="13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36C2E-48BE-4F4C-B217-DAD98114AA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9638" y="5926560"/>
            <a:ext cx="373501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6 w 448"/>
              <a:gd name="T1" fmla="*/ 2147483646 h 372"/>
              <a:gd name="T2" fmla="*/ 2147483646 w 448"/>
              <a:gd name="T3" fmla="*/ 2147483646 h 372"/>
              <a:gd name="T4" fmla="*/ 2147483646 w 448"/>
              <a:gd name="T5" fmla="*/ 2147483646 h 372"/>
              <a:gd name="T6" fmla="*/ 2147483646 w 448"/>
              <a:gd name="T7" fmla="*/ 2147483646 h 372"/>
              <a:gd name="T8" fmla="*/ 2147483646 w 448"/>
              <a:gd name="T9" fmla="*/ 2147483646 h 372"/>
              <a:gd name="T10" fmla="*/ 2147483646 w 448"/>
              <a:gd name="T11" fmla="*/ 2147483646 h 372"/>
              <a:gd name="T12" fmla="*/ 0 w 448"/>
              <a:gd name="T13" fmla="*/ 0 h 372"/>
              <a:gd name="T14" fmla="*/ 2147483646 w 448"/>
              <a:gd name="T15" fmla="*/ 0 h 372"/>
              <a:gd name="T16" fmla="*/ 2147483646 w 448"/>
              <a:gd name="T17" fmla="*/ 2147483646 h 372"/>
              <a:gd name="T18" fmla="*/ 2147483646 w 448"/>
              <a:gd name="T19" fmla="*/ 2147483646 h 372"/>
              <a:gd name="T20" fmla="*/ 2147483646 w 448"/>
              <a:gd name="T21" fmla="*/ 2147483646 h 372"/>
              <a:gd name="T22" fmla="*/ 2147483646 w 448"/>
              <a:gd name="T23" fmla="*/ 2147483646 h 372"/>
              <a:gd name="T24" fmla="*/ 2147483646 w 448"/>
              <a:gd name="T25" fmla="*/ 2147483646 h 372"/>
              <a:gd name="T26" fmla="*/ 2147483646 w 448"/>
              <a:gd name="T27" fmla="*/ 2147483646 h 372"/>
              <a:gd name="T28" fmla="*/ 2147483646 w 448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 hasCustomPrompt="1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alibri" panose="020F0502020204030204" pitchFamily="34" charset="0"/>
              <a:buChar char="‐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57784" indent="-28575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buClr>
                <a:schemeClr val="tx2">
                  <a:lumMod val="50000"/>
                  <a:lumOff val="50000"/>
                </a:schemeClr>
              </a:buClr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3200"/>
            </a:lvl6pPr>
          </a:lstStyle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 algn="ctr">
              <a:defRPr sz="3200" b="1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0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 algn="ctr">
              <a:defRPr sz="3200" b="1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7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2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7C1-5519-4CEA-80E9-4D780E1E30A7}" type="datetimeFigureOut">
              <a:rPr lang="es-GT" smtClean="0"/>
              <a:t>6/07/2021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3D7B-0909-4E90-B53B-BB21D2D20A1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71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7C1-5519-4CEA-80E9-4D780E1E30A7}" type="datetimeFigureOut">
              <a:rPr lang="es-GT" smtClean="0"/>
              <a:t>6/07/2021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3D7B-0909-4E90-B53B-BB21D2D20A1D}" type="slidenum">
              <a:rPr lang="es-GT" smtClean="0"/>
              <a:t>‹#›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1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6 w 638"/>
              <a:gd name="T3" fmla="*/ 2147483646 h 1194"/>
              <a:gd name="T4" fmla="*/ 2147483646 w 638"/>
              <a:gd name="T5" fmla="*/ 2147483646 h 1194"/>
              <a:gd name="T6" fmla="*/ 2147483646 w 638"/>
              <a:gd name="T7" fmla="*/ 2147483646 h 1194"/>
              <a:gd name="T8" fmla="*/ 2147483646 w 638"/>
              <a:gd name="T9" fmla="*/ 2147483646 h 1194"/>
              <a:gd name="T10" fmla="*/ 2147483646 w 638"/>
              <a:gd name="T11" fmla="*/ 2147483646 h 1194"/>
              <a:gd name="T12" fmla="*/ 2147483646 w 638"/>
              <a:gd name="T13" fmla="*/ 2147483646 h 1194"/>
              <a:gd name="T14" fmla="*/ 2147483646 w 638"/>
              <a:gd name="T15" fmla="*/ 2147483646 h 1194"/>
              <a:gd name="T16" fmla="*/ 2147483646 w 638"/>
              <a:gd name="T17" fmla="*/ 2147483646 h 1194"/>
              <a:gd name="T18" fmla="*/ 2147483646 w 638"/>
              <a:gd name="T19" fmla="*/ 2147483646 h 1194"/>
              <a:gd name="T20" fmla="*/ 2147483646 w 638"/>
              <a:gd name="T21" fmla="*/ 2147483646 h 1194"/>
              <a:gd name="T22" fmla="*/ 2147483646 w 638"/>
              <a:gd name="T23" fmla="*/ 2147483646 h 1194"/>
              <a:gd name="T24" fmla="*/ 2147483646 w 638"/>
              <a:gd name="T25" fmla="*/ 2147483646 h 1194"/>
              <a:gd name="T26" fmla="*/ 2147483646 w 638"/>
              <a:gd name="T27" fmla="*/ 2147483646 h 1194"/>
              <a:gd name="T28" fmla="*/ 2147483646 w 638"/>
              <a:gd name="T29" fmla="*/ 2147483646 h 1194"/>
              <a:gd name="T30" fmla="*/ 2147483646 w 638"/>
              <a:gd name="T31" fmla="*/ 2147483646 h 1194"/>
              <a:gd name="T32" fmla="*/ 2147483646 w 638"/>
              <a:gd name="T33" fmla="*/ 2147483646 h 1194"/>
              <a:gd name="T34" fmla="*/ 2147483646 w 638"/>
              <a:gd name="T35" fmla="*/ 2147483646 h 1194"/>
              <a:gd name="T36" fmla="*/ 2147483646 w 638"/>
              <a:gd name="T37" fmla="*/ 2147483646 h 1194"/>
              <a:gd name="T38" fmla="*/ 2147483646 w 638"/>
              <a:gd name="T39" fmla="*/ 2147483646 h 1194"/>
              <a:gd name="T40" fmla="*/ 2147483646 w 638"/>
              <a:gd name="T41" fmla="*/ 2147483646 h 1194"/>
              <a:gd name="T42" fmla="*/ 2147483646 w 638"/>
              <a:gd name="T43" fmla="*/ 2147483646 h 1194"/>
              <a:gd name="T44" fmla="*/ 2147483646 w 638"/>
              <a:gd name="T45" fmla="*/ 2147483646 h 1194"/>
              <a:gd name="T46" fmla="*/ 2147483646 w 638"/>
              <a:gd name="T47" fmla="*/ 2147483646 h 1194"/>
              <a:gd name="T48" fmla="*/ 2147483646 w 638"/>
              <a:gd name="T49" fmla="*/ 2147483646 h 1194"/>
              <a:gd name="T50" fmla="*/ 2147483646 w 638"/>
              <a:gd name="T51" fmla="*/ 2147483646 h 1194"/>
              <a:gd name="T52" fmla="*/ 2147483646 w 638"/>
              <a:gd name="T53" fmla="*/ 2147483646 h 1194"/>
              <a:gd name="T54" fmla="*/ 2147483646 w 638"/>
              <a:gd name="T55" fmla="*/ 2147483646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6 w 448"/>
              <a:gd name="T1" fmla="*/ 2147483646 h 372"/>
              <a:gd name="T2" fmla="*/ 2147483646 w 448"/>
              <a:gd name="T3" fmla="*/ 2147483646 h 372"/>
              <a:gd name="T4" fmla="*/ 2147483646 w 448"/>
              <a:gd name="T5" fmla="*/ 2147483646 h 372"/>
              <a:gd name="T6" fmla="*/ 2147483646 w 448"/>
              <a:gd name="T7" fmla="*/ 2147483646 h 372"/>
              <a:gd name="T8" fmla="*/ 2147483646 w 448"/>
              <a:gd name="T9" fmla="*/ 2147483646 h 372"/>
              <a:gd name="T10" fmla="*/ 2147483646 w 448"/>
              <a:gd name="T11" fmla="*/ 2147483646 h 372"/>
              <a:gd name="T12" fmla="*/ 0 w 448"/>
              <a:gd name="T13" fmla="*/ 0 h 372"/>
              <a:gd name="T14" fmla="*/ 2147483646 w 448"/>
              <a:gd name="T15" fmla="*/ 0 h 372"/>
              <a:gd name="T16" fmla="*/ 2147483646 w 448"/>
              <a:gd name="T17" fmla="*/ 2147483646 h 372"/>
              <a:gd name="T18" fmla="*/ 2147483646 w 448"/>
              <a:gd name="T19" fmla="*/ 2147483646 h 372"/>
              <a:gd name="T20" fmla="*/ 2147483646 w 448"/>
              <a:gd name="T21" fmla="*/ 2147483646 h 372"/>
              <a:gd name="T22" fmla="*/ 2147483646 w 448"/>
              <a:gd name="T23" fmla="*/ 2147483646 h 372"/>
              <a:gd name="T24" fmla="*/ 2147483646 w 448"/>
              <a:gd name="T25" fmla="*/ 2147483646 h 372"/>
              <a:gd name="T26" fmla="*/ 2147483646 w 448"/>
              <a:gd name="T27" fmla="*/ 2147483646 h 372"/>
              <a:gd name="T28" fmla="*/ 2147483646 w 448"/>
              <a:gd name="T29" fmla="*/ 2147483646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6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514007"/>
            <a:ext cx="11305116" cy="45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40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6" r:id="rId1"/>
    <p:sldLayoutId id="2147485523" r:id="rId2"/>
    <p:sldLayoutId id="2147485525" r:id="rId3"/>
    <p:sldLayoutId id="2147485470" r:id="rId4"/>
    <p:sldLayoutId id="2147485467" r:id="rId5"/>
    <p:sldLayoutId id="2147485527" r:id="rId6"/>
    <p:sldLayoutId id="2147485528" r:id="rId7"/>
    <p:sldLayoutId id="2147485530" r:id="rId8"/>
    <p:sldLayoutId id="2147485531" r:id="rId9"/>
    <p:sldLayoutId id="2147485532" r:id="rId10"/>
    <p:sldLayoutId id="21474855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b="1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lr>
          <a:srgbClr val="404040"/>
        </a:buClr>
        <a:defRPr sz="3200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1pPr>
      <a:lvl2pPr marL="285750" indent="-28575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lr>
          <a:schemeClr val="accent4"/>
        </a:buClr>
        <a:buSzPct val="100000"/>
        <a:buFont typeface="Calibri" panose="020F0502020204030204" pitchFamily="34" charset="0"/>
        <a:buChar char="‐"/>
        <a:defRPr sz="3200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MS PGothic" pitchFamily="34" charset="-128"/>
          <a:cs typeface="Calibri" panose="020F0502020204030204" pitchFamily="34" charset="0"/>
        </a:defRPr>
      </a:lvl5pPr>
      <a:lvl6pPr marL="502920" indent="-228600" algn="l" rtl="0" fontAlgn="base">
        <a:lnSpc>
          <a:spcPct val="100000"/>
        </a:lnSpc>
        <a:spcBef>
          <a:spcPts val="0"/>
        </a:spcBef>
        <a:spcAft>
          <a:spcPct val="0"/>
        </a:spcAft>
        <a:buClr>
          <a:schemeClr val="accent4"/>
        </a:buClr>
        <a:buFont typeface="Calibri" panose="020F0502020204030204" pitchFamily="34" charset="0"/>
        <a:buChar char="‐"/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C86E2F-62EE-49A6-BCC8-17A6A1762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57123"/>
              </p:ext>
            </p:extLst>
          </p:nvPr>
        </p:nvGraphicFramePr>
        <p:xfrm>
          <a:off x="3376470" y="2261921"/>
          <a:ext cx="3657600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585416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55707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731626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856608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452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980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83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589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84084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F199BE98-373B-42DC-A80D-D2B0F0E1E6FE}"/>
              </a:ext>
            </a:extLst>
          </p:cNvPr>
          <p:cNvGrpSpPr/>
          <p:nvPr/>
        </p:nvGrpSpPr>
        <p:grpSpPr>
          <a:xfrm>
            <a:off x="905069" y="121294"/>
            <a:ext cx="2976469" cy="2351319"/>
            <a:chOff x="905069" y="121294"/>
            <a:chExt cx="2976469" cy="23513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5A9214-07D8-4D06-8501-3C63C46C2D93}"/>
                </a:ext>
              </a:extLst>
            </p:cNvPr>
            <p:cNvCxnSpPr/>
            <p:nvPr/>
          </p:nvCxnSpPr>
          <p:spPr>
            <a:xfrm flipH="1">
              <a:off x="905069" y="2472612"/>
              <a:ext cx="651559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EEB502-CF24-4C71-B74F-3ED810E5D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69" y="186611"/>
              <a:ext cx="0" cy="2286002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1983E4-FC7E-42B4-BC7A-4605640D2B1F}"/>
                </a:ext>
              </a:extLst>
            </p:cNvPr>
            <p:cNvCxnSpPr>
              <a:cxnSpLocks/>
            </p:cNvCxnSpPr>
            <p:nvPr/>
          </p:nvCxnSpPr>
          <p:spPr>
            <a:xfrm>
              <a:off x="905069" y="121294"/>
              <a:ext cx="2976469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AFABC9-3C8B-4809-A688-B7056DC41061}"/>
                </a:ext>
              </a:extLst>
            </p:cNvPr>
            <p:cNvCxnSpPr>
              <a:cxnSpLocks/>
            </p:cNvCxnSpPr>
            <p:nvPr/>
          </p:nvCxnSpPr>
          <p:spPr>
            <a:xfrm>
              <a:off x="3881538" y="130625"/>
              <a:ext cx="0" cy="73712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E76EA6E-A384-4454-8197-22C0192CC884}"/>
              </a:ext>
            </a:extLst>
          </p:cNvPr>
          <p:cNvGrpSpPr/>
          <p:nvPr/>
        </p:nvGrpSpPr>
        <p:grpSpPr>
          <a:xfrm>
            <a:off x="671804" y="283868"/>
            <a:ext cx="4024945" cy="3321700"/>
            <a:chOff x="671804" y="283868"/>
            <a:chExt cx="4024945" cy="33217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5E8F6-5C75-4B34-B16A-AC41D6E2D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04" y="3605568"/>
              <a:ext cx="884825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6BA007-0DEF-4F0A-A084-653C4AE2F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04" y="349185"/>
              <a:ext cx="0" cy="3256383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B87105-F33C-4219-AD4C-A280266E1E56}"/>
                </a:ext>
              </a:extLst>
            </p:cNvPr>
            <p:cNvCxnSpPr>
              <a:cxnSpLocks/>
            </p:cNvCxnSpPr>
            <p:nvPr/>
          </p:nvCxnSpPr>
          <p:spPr>
            <a:xfrm>
              <a:off x="4696749" y="293199"/>
              <a:ext cx="0" cy="574546"/>
            </a:xfrm>
            <a:prstGeom prst="straightConnector1">
              <a:avLst/>
            </a:prstGeom>
            <a:ln w="762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CB8BC1-BED6-43FA-9248-FBF2C402225B}"/>
                </a:ext>
              </a:extLst>
            </p:cNvPr>
            <p:cNvCxnSpPr>
              <a:cxnSpLocks/>
            </p:cNvCxnSpPr>
            <p:nvPr/>
          </p:nvCxnSpPr>
          <p:spPr>
            <a:xfrm>
              <a:off x="671804" y="283868"/>
              <a:ext cx="4024945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0017F14-B1D7-4D78-9C7E-152C43D28420}"/>
              </a:ext>
            </a:extLst>
          </p:cNvPr>
          <p:cNvGrpSpPr/>
          <p:nvPr/>
        </p:nvGrpSpPr>
        <p:grpSpPr>
          <a:xfrm>
            <a:off x="419878" y="475859"/>
            <a:ext cx="5244733" cy="4073155"/>
            <a:chOff x="419878" y="475859"/>
            <a:chExt cx="5244733" cy="407315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BFA544-5D9E-4DC7-93BD-ADDC46F62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8" y="4549013"/>
              <a:ext cx="1136750" cy="0"/>
            </a:xfrm>
            <a:prstGeom prst="line">
              <a:avLst/>
            </a:prstGeom>
            <a:ln w="762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B51035-2CFD-488D-AED7-91BFE72C6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878" y="541176"/>
              <a:ext cx="0" cy="4007838"/>
            </a:xfrm>
            <a:prstGeom prst="line">
              <a:avLst/>
            </a:prstGeom>
            <a:ln w="762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DDBDBA3-DF0C-4750-BF4D-92B92F2CE179}"/>
                </a:ext>
              </a:extLst>
            </p:cNvPr>
            <p:cNvCxnSpPr>
              <a:cxnSpLocks/>
            </p:cNvCxnSpPr>
            <p:nvPr/>
          </p:nvCxnSpPr>
          <p:spPr>
            <a:xfrm>
              <a:off x="5664611" y="485190"/>
              <a:ext cx="0" cy="382555"/>
            </a:xfrm>
            <a:prstGeom prst="straightConnector1">
              <a:avLst/>
            </a:prstGeom>
            <a:ln w="762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E3E643-43EF-4540-A88F-891D3AF32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9878" y="475859"/>
              <a:ext cx="5244733" cy="0"/>
            </a:xfrm>
            <a:prstGeom prst="line">
              <a:avLst/>
            </a:prstGeom>
            <a:ln w="762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C2E090-A1BC-43C0-93F7-71D802E6F628}"/>
              </a:ext>
            </a:extLst>
          </p:cNvPr>
          <p:cNvGrpSpPr/>
          <p:nvPr/>
        </p:nvGrpSpPr>
        <p:grpSpPr>
          <a:xfrm>
            <a:off x="2485478" y="2310328"/>
            <a:ext cx="805022" cy="2452125"/>
            <a:chOff x="2485478" y="2310328"/>
            <a:chExt cx="805022" cy="2452125"/>
          </a:xfrm>
        </p:grpSpPr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4030F21F-5A06-4A42-B938-3435F02B84D4}"/>
                </a:ext>
              </a:extLst>
            </p:cNvPr>
            <p:cNvSpPr/>
            <p:nvPr/>
          </p:nvSpPr>
          <p:spPr>
            <a:xfrm>
              <a:off x="2485478" y="2310328"/>
              <a:ext cx="784501" cy="57836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vende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D7B3FF46-3654-4EF0-A26F-8F0E7CF808ED}"/>
                </a:ext>
              </a:extLst>
            </p:cNvPr>
            <p:cNvSpPr/>
            <p:nvPr/>
          </p:nvSpPr>
          <p:spPr>
            <a:xfrm>
              <a:off x="2505999" y="3316388"/>
              <a:ext cx="784501" cy="57836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vende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9F555A45-1D82-4272-B51E-6BB6F53F687E}"/>
                </a:ext>
              </a:extLst>
            </p:cNvPr>
            <p:cNvSpPr/>
            <p:nvPr/>
          </p:nvSpPr>
          <p:spPr>
            <a:xfrm>
              <a:off x="2505999" y="4184093"/>
              <a:ext cx="784501" cy="57836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vende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8739E2-F3EA-476F-8B42-1A646B1D1BC9}"/>
              </a:ext>
            </a:extLst>
          </p:cNvPr>
          <p:cNvCxnSpPr>
            <a:cxnSpLocks/>
          </p:cNvCxnSpPr>
          <p:nvPr/>
        </p:nvCxnSpPr>
        <p:spPr>
          <a:xfrm>
            <a:off x="6112529" y="130625"/>
            <a:ext cx="0" cy="4899936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21A25B-4E3C-4ABD-AD2A-74C72EE02F7C}"/>
              </a:ext>
            </a:extLst>
          </p:cNvPr>
          <p:cNvCxnSpPr>
            <a:cxnSpLocks/>
          </p:cNvCxnSpPr>
          <p:nvPr/>
        </p:nvCxnSpPr>
        <p:spPr>
          <a:xfrm>
            <a:off x="364482" y="5042998"/>
            <a:ext cx="11413536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1C5DB2-C6EF-4B28-9FF9-1E98F0A24CFA}"/>
              </a:ext>
            </a:extLst>
          </p:cNvPr>
          <p:cNvGrpSpPr/>
          <p:nvPr/>
        </p:nvGrpSpPr>
        <p:grpSpPr>
          <a:xfrm>
            <a:off x="78754" y="1591910"/>
            <a:ext cx="2927601" cy="3438651"/>
            <a:chOff x="78754" y="1591910"/>
            <a:chExt cx="2927601" cy="3438651"/>
          </a:xfrm>
        </p:grpSpPr>
        <p:pic>
          <p:nvPicPr>
            <p:cNvPr id="1026" name="Picture 2" descr="Barn silhouette png, Picture #2047176 barn silhouette png">
              <a:extLst>
                <a:ext uri="{FF2B5EF4-FFF2-40B4-BE49-F238E27FC236}">
                  <a16:creationId xmlns:a16="http://schemas.microsoft.com/office/drawing/2014/main" id="{D57D41DF-EB91-4771-8884-2CA32BC3C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939" y="2187273"/>
              <a:ext cx="784501" cy="7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4" descr="Factory - Free buildings icons">
              <a:extLst>
                <a:ext uri="{FF2B5EF4-FFF2-40B4-BE49-F238E27FC236}">
                  <a16:creationId xmlns:a16="http://schemas.microsoft.com/office/drawing/2014/main" id="{0225A29E-C038-4410-829A-264C49F3C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666" y="3159659"/>
              <a:ext cx="785774" cy="7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Office 2010 Icons - Download 665 Free Office 2010 icons here">
              <a:extLst>
                <a:ext uri="{FF2B5EF4-FFF2-40B4-BE49-F238E27FC236}">
                  <a16:creationId xmlns:a16="http://schemas.microsoft.com/office/drawing/2014/main" id="{1D576FA7-82F0-4CE0-80DE-10DA6111A5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639666" y="4058175"/>
              <a:ext cx="787434" cy="97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Agriculture Clipart - corn-field-clipart - Classroom Clipart">
              <a:extLst>
                <a:ext uri="{FF2B5EF4-FFF2-40B4-BE49-F238E27FC236}">
                  <a16:creationId xmlns:a16="http://schemas.microsoft.com/office/drawing/2014/main" id="{0D730A3C-CC3F-4AE5-A243-87D6BAE01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4" y="2199312"/>
              <a:ext cx="1081982" cy="7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Outlined pig | Free SVG">
              <a:extLst>
                <a:ext uri="{FF2B5EF4-FFF2-40B4-BE49-F238E27FC236}">
                  <a16:creationId xmlns:a16="http://schemas.microsoft.com/office/drawing/2014/main" id="{3A88FD83-8F1D-448D-9ADD-DF778A67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7457" y="2782623"/>
              <a:ext cx="392710" cy="3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olor cartoon cow vector drawing | Free SVG">
              <a:extLst>
                <a:ext uri="{FF2B5EF4-FFF2-40B4-BE49-F238E27FC236}">
                  <a16:creationId xmlns:a16="http://schemas.microsoft.com/office/drawing/2014/main" id="{0B00D2CF-5458-4758-8FCF-0F3A092A3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36" y="2592199"/>
              <a:ext cx="395892" cy="38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C46E4C-53BC-44AB-8D5A-05D0D78997B7}"/>
                </a:ext>
              </a:extLst>
            </p:cNvPr>
            <p:cNvSpPr txBox="1"/>
            <p:nvPr/>
          </p:nvSpPr>
          <p:spPr>
            <a:xfrm>
              <a:off x="1160736" y="1591910"/>
              <a:ext cx="1845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Industrias</a:t>
              </a:r>
              <a:endParaRPr lang="es-GT" sz="2800" b="1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BA8C90-D16D-41E4-9D40-5156B1825710}"/>
              </a:ext>
            </a:extLst>
          </p:cNvPr>
          <p:cNvGrpSpPr/>
          <p:nvPr/>
        </p:nvGrpSpPr>
        <p:grpSpPr>
          <a:xfrm>
            <a:off x="3453084" y="821994"/>
            <a:ext cx="977652" cy="1390904"/>
            <a:chOff x="3453084" y="821994"/>
            <a:chExt cx="977652" cy="1390904"/>
          </a:xfrm>
        </p:grpSpPr>
        <p:pic>
          <p:nvPicPr>
            <p:cNvPr id="20" name="Picture 2" descr="Barn silhouette png, Picture #2047176 barn silhouette png">
              <a:extLst>
                <a:ext uri="{FF2B5EF4-FFF2-40B4-BE49-F238E27FC236}">
                  <a16:creationId xmlns:a16="http://schemas.microsoft.com/office/drawing/2014/main" id="{93B44E52-B959-4AF7-B317-6BBF69F38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3084" y="821994"/>
              <a:ext cx="784501" cy="7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DC29435-35E1-45FB-94FC-F87D16361152}"/>
                </a:ext>
              </a:extLst>
            </p:cNvPr>
            <p:cNvGrpSpPr/>
            <p:nvPr/>
          </p:nvGrpSpPr>
          <p:grpSpPr>
            <a:xfrm>
              <a:off x="3537543" y="1676905"/>
              <a:ext cx="893193" cy="535993"/>
              <a:chOff x="3537543" y="1676905"/>
              <a:chExt cx="893193" cy="535993"/>
            </a:xfrm>
          </p:grpSpPr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69275D3F-31B4-4D54-A421-106C68EEBBBA}"/>
                  </a:ext>
                </a:extLst>
              </p:cNvPr>
              <p:cNvSpPr/>
              <p:nvPr/>
            </p:nvSpPr>
            <p:spPr>
              <a:xfrm rot="16200000">
                <a:off x="3564202" y="1650246"/>
                <a:ext cx="513659" cy="56697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50F00F-20D0-4ADF-9F82-3AF3AC45279B}"/>
                  </a:ext>
                </a:extLst>
              </p:cNvPr>
              <p:cNvSpPr txBox="1"/>
              <p:nvPr/>
            </p:nvSpPr>
            <p:spPr>
              <a:xfrm>
                <a:off x="3537543" y="1874344"/>
                <a:ext cx="893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compra</a:t>
                </a:r>
                <a:endParaRPr lang="en-US" b="1" dirty="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4248986-F5C3-4A58-99F0-C8667DF3B150}"/>
              </a:ext>
            </a:extLst>
          </p:cNvPr>
          <p:cNvGrpSpPr/>
          <p:nvPr/>
        </p:nvGrpSpPr>
        <p:grpSpPr>
          <a:xfrm>
            <a:off x="4335913" y="812661"/>
            <a:ext cx="1009116" cy="1384808"/>
            <a:chOff x="4335913" y="812661"/>
            <a:chExt cx="1009116" cy="1384808"/>
          </a:xfrm>
        </p:grpSpPr>
        <p:pic>
          <p:nvPicPr>
            <p:cNvPr id="21" name="Picture 4" descr="Factory - Free buildings icons">
              <a:extLst>
                <a:ext uri="{FF2B5EF4-FFF2-40B4-BE49-F238E27FC236}">
                  <a16:creationId xmlns:a16="http://schemas.microsoft.com/office/drawing/2014/main" id="{47EF86C5-A4D0-44C5-AA63-AFB8BDC3F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913" y="812661"/>
              <a:ext cx="785774" cy="7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3359B060-FFA1-4A1B-BA5D-FDB6764E57E0}"/>
                </a:ext>
              </a:extLst>
            </p:cNvPr>
            <p:cNvSpPr/>
            <p:nvPr/>
          </p:nvSpPr>
          <p:spPr>
            <a:xfrm rot="16200000">
              <a:off x="4478495" y="1634817"/>
              <a:ext cx="513659" cy="56697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8AD31E-D34D-434D-8C3B-0829EF0D4B26}"/>
                </a:ext>
              </a:extLst>
            </p:cNvPr>
            <p:cNvSpPr txBox="1"/>
            <p:nvPr/>
          </p:nvSpPr>
          <p:spPr>
            <a:xfrm>
              <a:off x="4451836" y="1858915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compra</a:t>
              </a:r>
              <a:endParaRPr lang="en-US" b="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568C7F-A447-4DD8-9FDD-631282E227E3}"/>
              </a:ext>
            </a:extLst>
          </p:cNvPr>
          <p:cNvGrpSpPr/>
          <p:nvPr/>
        </p:nvGrpSpPr>
        <p:grpSpPr>
          <a:xfrm>
            <a:off x="5220015" y="734335"/>
            <a:ext cx="1039866" cy="1463134"/>
            <a:chOff x="5220015" y="734335"/>
            <a:chExt cx="1039866" cy="1463134"/>
          </a:xfrm>
        </p:grpSpPr>
        <p:pic>
          <p:nvPicPr>
            <p:cNvPr id="22" name="Picture 12" descr="Office 2010 Icons - Download 665 Free Office 2010 icons here">
              <a:extLst>
                <a:ext uri="{FF2B5EF4-FFF2-40B4-BE49-F238E27FC236}">
                  <a16:creationId xmlns:a16="http://schemas.microsoft.com/office/drawing/2014/main" id="{582190BB-974F-454E-90BB-3AD503CEB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220015" y="734335"/>
              <a:ext cx="787434" cy="97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50AE197E-6779-46D0-9823-F5C607F2F7EF}"/>
                </a:ext>
              </a:extLst>
            </p:cNvPr>
            <p:cNvSpPr/>
            <p:nvPr/>
          </p:nvSpPr>
          <p:spPr>
            <a:xfrm rot="16200000">
              <a:off x="5393347" y="1634817"/>
              <a:ext cx="513659" cy="56697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678676B-F67C-4DB8-B4AE-846BD91F7E15}"/>
                </a:ext>
              </a:extLst>
            </p:cNvPr>
            <p:cNvSpPr txBox="1"/>
            <p:nvPr/>
          </p:nvSpPr>
          <p:spPr>
            <a:xfrm>
              <a:off x="5366688" y="1858915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compra</a:t>
              </a:r>
              <a:endParaRPr lang="en-US" b="1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EA058EB-EA2C-46D8-941D-21D3BCF7D0D9}"/>
              </a:ext>
            </a:extLst>
          </p:cNvPr>
          <p:cNvGrpSpPr/>
          <p:nvPr/>
        </p:nvGrpSpPr>
        <p:grpSpPr>
          <a:xfrm>
            <a:off x="6344264" y="1665049"/>
            <a:ext cx="893193" cy="535993"/>
            <a:chOff x="6344264" y="1665049"/>
            <a:chExt cx="893193" cy="535993"/>
          </a:xfrm>
        </p:grpSpPr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7A0ED13B-F7FF-4B73-97B7-81D53EC42B08}"/>
                </a:ext>
              </a:extLst>
            </p:cNvPr>
            <p:cNvSpPr/>
            <p:nvPr/>
          </p:nvSpPr>
          <p:spPr>
            <a:xfrm rot="16200000">
              <a:off x="6370923" y="1638390"/>
              <a:ext cx="513659" cy="56697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9D68AC-45E6-4FAB-89A1-514644B5517B}"/>
                </a:ext>
              </a:extLst>
            </p:cNvPr>
            <p:cNvSpPr txBox="1"/>
            <p:nvPr/>
          </p:nvSpPr>
          <p:spPr>
            <a:xfrm>
              <a:off x="6344264" y="1862488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compra</a:t>
              </a:r>
              <a:endParaRPr lang="en-US" b="1" dirty="0"/>
            </a:p>
          </p:txBody>
        </p:sp>
      </p:grpSp>
      <p:pic>
        <p:nvPicPr>
          <p:cNvPr id="1052" name="Picture 28" descr="Soil with crops | Free SVG">
            <a:extLst>
              <a:ext uri="{FF2B5EF4-FFF2-40B4-BE49-F238E27FC236}">
                <a16:creationId xmlns:a16="http://schemas.microsoft.com/office/drawing/2014/main" id="{F4AAE99D-32F9-4403-846A-50C4E62E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3084" y="5321361"/>
            <a:ext cx="797691" cy="3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Ocean, rough, sea, seas, wave, waves, weather icon">
            <a:extLst>
              <a:ext uri="{FF2B5EF4-FFF2-40B4-BE49-F238E27FC236}">
                <a16:creationId xmlns:a16="http://schemas.microsoft.com/office/drawing/2014/main" id="{1E02723C-A95D-42EC-B1C8-DF5A93FE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150" y="6140564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6" descr="Ocean, rough, sea, seas, wave, waves, weather icon">
            <a:extLst>
              <a:ext uri="{FF2B5EF4-FFF2-40B4-BE49-F238E27FC236}">
                <a16:creationId xmlns:a16="http://schemas.microsoft.com/office/drawing/2014/main" id="{6F4B1DAE-5B80-45E6-B289-1EAB7E88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7504" y="6143079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ell phone, cellphone, iphone, mobile device, mobile phone, phone ...">
            <a:extLst>
              <a:ext uri="{FF2B5EF4-FFF2-40B4-BE49-F238E27FC236}">
                <a16:creationId xmlns:a16="http://schemas.microsoft.com/office/drawing/2014/main" id="{4599E21B-4D36-4ED9-9825-1905807A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2543642" y="1136362"/>
            <a:ext cx="100139" cy="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D51156-3042-4584-BDCE-8E53A1EC92E2}"/>
              </a:ext>
            </a:extLst>
          </p:cNvPr>
          <p:cNvGrpSpPr/>
          <p:nvPr/>
        </p:nvGrpSpPr>
        <p:grpSpPr>
          <a:xfrm>
            <a:off x="6208652" y="2137690"/>
            <a:ext cx="891103" cy="968002"/>
            <a:chOff x="6208652" y="2137690"/>
            <a:chExt cx="891103" cy="968002"/>
          </a:xfrm>
        </p:grpSpPr>
        <p:pic>
          <p:nvPicPr>
            <p:cNvPr id="1074" name="Picture 50" descr="Emojipedia Meat Primal Cut Noto Fonts, PNG, 1024x1024px, Emoji ...">
              <a:extLst>
                <a:ext uri="{FF2B5EF4-FFF2-40B4-BE49-F238E27FC236}">
                  <a16:creationId xmlns:a16="http://schemas.microsoft.com/office/drawing/2014/main" id="{C9455C53-9A47-4D87-90A2-C7640D774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448" y="2597459"/>
              <a:ext cx="508233" cy="508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orn svg, Picture #907167 corn svg">
              <a:extLst>
                <a:ext uri="{FF2B5EF4-FFF2-40B4-BE49-F238E27FC236}">
                  <a16:creationId xmlns:a16="http://schemas.microsoft.com/office/drawing/2014/main" id="{F0C49CF4-7C2D-45AD-866C-C326B3EB4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662" y="2137690"/>
              <a:ext cx="534093" cy="57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Cheese | Clip art, Free clip art, Art">
              <a:extLst>
                <a:ext uri="{FF2B5EF4-FFF2-40B4-BE49-F238E27FC236}">
                  <a16:creationId xmlns:a16="http://schemas.microsoft.com/office/drawing/2014/main" id="{A169FB3A-FE37-4F37-A1F4-E86706A8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8652" y="2346534"/>
              <a:ext cx="397865" cy="44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85A945-15D7-4DC2-B7C7-0049B7A98511}"/>
              </a:ext>
            </a:extLst>
          </p:cNvPr>
          <p:cNvGrpSpPr/>
          <p:nvPr/>
        </p:nvGrpSpPr>
        <p:grpSpPr>
          <a:xfrm>
            <a:off x="6164928" y="3252076"/>
            <a:ext cx="934827" cy="817339"/>
            <a:chOff x="6164928" y="3252076"/>
            <a:chExt cx="934827" cy="817339"/>
          </a:xfrm>
        </p:grpSpPr>
        <p:pic>
          <p:nvPicPr>
            <p:cNvPr id="80" name="Picture 79" descr="A picture containing clothing, person, shirt, dress&#10;&#10;Description automatically generated">
              <a:extLst>
                <a:ext uri="{FF2B5EF4-FFF2-40B4-BE49-F238E27FC236}">
                  <a16:creationId xmlns:a16="http://schemas.microsoft.com/office/drawing/2014/main" id="{1902DE09-32F8-4EB6-9D30-80007B923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9281" y="3468941"/>
              <a:ext cx="600474" cy="600474"/>
            </a:xfrm>
            <a:prstGeom prst="rect">
              <a:avLst/>
            </a:prstGeom>
          </p:spPr>
        </p:pic>
        <p:pic>
          <p:nvPicPr>
            <p:cNvPr id="1084" name="Picture 60" descr="cell phone, cellphone, iphone, mobile device, mobile phone, phone apps, telephone icon">
              <a:extLst>
                <a:ext uri="{FF2B5EF4-FFF2-40B4-BE49-F238E27FC236}">
                  <a16:creationId xmlns:a16="http://schemas.microsoft.com/office/drawing/2014/main" id="{2963FEE7-E012-4371-B9B8-17E8F2E38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4928" y="3252076"/>
              <a:ext cx="477527" cy="47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6" name="Picture 62" descr="Png File Svg Call Center Vector 6aejw Image Provided - EpiCentro ...">
            <a:extLst>
              <a:ext uri="{FF2B5EF4-FFF2-40B4-BE49-F238E27FC236}">
                <a16:creationId xmlns:a16="http://schemas.microsoft.com/office/drawing/2014/main" id="{9AD31E35-974B-43DE-A6AE-B0C42582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2488" y="4203257"/>
            <a:ext cx="600473" cy="7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Tractor Icon of Flat style - Available in SVG, PNG, EPS, AI &amp; Icon ...">
            <a:extLst>
              <a:ext uri="{FF2B5EF4-FFF2-40B4-BE49-F238E27FC236}">
                <a16:creationId xmlns:a16="http://schemas.microsoft.com/office/drawing/2014/main" id="{852BF29A-5AA3-4A93-B36E-F0AC49F5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4640" y="3337784"/>
            <a:ext cx="558320" cy="5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AD738-A86A-43F4-8628-47800772606C}"/>
              </a:ext>
            </a:extLst>
          </p:cNvPr>
          <p:cNvGrpSpPr/>
          <p:nvPr/>
        </p:nvGrpSpPr>
        <p:grpSpPr>
          <a:xfrm>
            <a:off x="4342973" y="2463299"/>
            <a:ext cx="843349" cy="566942"/>
            <a:chOff x="4342973" y="2463299"/>
            <a:chExt cx="843349" cy="566942"/>
          </a:xfrm>
        </p:grpSpPr>
        <p:pic>
          <p:nvPicPr>
            <p:cNvPr id="1100" name="Picture 76" descr="Wood log clipart vector royalty free stock Wood Log Png - Animated Wooden Log Clipart - Full Size ... vector royalty free stock">
              <a:extLst>
                <a:ext uri="{FF2B5EF4-FFF2-40B4-BE49-F238E27FC236}">
                  <a16:creationId xmlns:a16="http://schemas.microsoft.com/office/drawing/2014/main" id="{DA2B3B55-EDF5-4575-8A5C-0E6E11076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382" y="2821073"/>
              <a:ext cx="819940" cy="20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2" name="Picture 78" descr="Wood log clipart clipart Free Hollow Log Cliparts, Download Free Clip Art, Free Clip Art on ... clipart">
              <a:extLst>
                <a:ext uri="{FF2B5EF4-FFF2-40B4-BE49-F238E27FC236}">
                  <a16:creationId xmlns:a16="http://schemas.microsoft.com/office/drawing/2014/main" id="{6451F12A-676B-45E0-8145-242C389A7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73" y="2463299"/>
              <a:ext cx="812178" cy="29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Picture 84" descr="A picture containing monitor, clock, sitting, screen&#10;&#10;Description automatically generated">
            <a:extLst>
              <a:ext uri="{FF2B5EF4-FFF2-40B4-BE49-F238E27FC236}">
                <a16:creationId xmlns:a16="http://schemas.microsoft.com/office/drawing/2014/main" id="{4F6A5083-F96B-4796-A50C-D5E52D162A8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341" y="4194498"/>
            <a:ext cx="754796" cy="754796"/>
          </a:xfrm>
          <a:prstGeom prst="rect">
            <a:avLst/>
          </a:prstGeom>
        </p:spPr>
      </p:pic>
      <p:pic>
        <p:nvPicPr>
          <p:cNvPr id="1108" name="Picture 84" descr="Bank box, vault icon">
            <a:extLst>
              <a:ext uri="{FF2B5EF4-FFF2-40B4-BE49-F238E27FC236}">
                <a16:creationId xmlns:a16="http://schemas.microsoft.com/office/drawing/2014/main" id="{07404E85-2640-43E2-96B6-E943F2B2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0227" y="4168820"/>
            <a:ext cx="819940" cy="81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C47208B-516C-4094-BE73-492F51B4E075}"/>
              </a:ext>
            </a:extLst>
          </p:cNvPr>
          <p:cNvGrpSpPr/>
          <p:nvPr/>
        </p:nvGrpSpPr>
        <p:grpSpPr>
          <a:xfrm>
            <a:off x="5273883" y="2360113"/>
            <a:ext cx="686340" cy="638928"/>
            <a:chOff x="5273883" y="2360113"/>
            <a:chExt cx="686340" cy="638928"/>
          </a:xfrm>
        </p:grpSpPr>
        <p:pic>
          <p:nvPicPr>
            <p:cNvPr id="1110" name="Picture 86">
              <a:extLst>
                <a:ext uri="{FF2B5EF4-FFF2-40B4-BE49-F238E27FC236}">
                  <a16:creationId xmlns:a16="http://schemas.microsoft.com/office/drawing/2014/main" id="{5D88FE97-58C9-435A-B899-1108B3593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883" y="2360113"/>
              <a:ext cx="440094" cy="44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6">
              <a:extLst>
                <a:ext uri="{FF2B5EF4-FFF2-40B4-BE49-F238E27FC236}">
                  <a16:creationId xmlns:a16="http://schemas.microsoft.com/office/drawing/2014/main" id="{53EECA61-4357-47E7-80F4-C3295B9D9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129" y="2558947"/>
              <a:ext cx="440094" cy="44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85C7D4C-90AB-4E43-8EF9-F605ADB6FC37}"/>
              </a:ext>
            </a:extLst>
          </p:cNvPr>
          <p:cNvGrpSpPr/>
          <p:nvPr/>
        </p:nvGrpSpPr>
        <p:grpSpPr>
          <a:xfrm>
            <a:off x="233876" y="5132325"/>
            <a:ext cx="2927601" cy="1644949"/>
            <a:chOff x="233876" y="5132325"/>
            <a:chExt cx="2927601" cy="1644949"/>
          </a:xfrm>
        </p:grpSpPr>
        <p:pic>
          <p:nvPicPr>
            <p:cNvPr id="1054" name="Picture 30" descr="Background color sketch free vector download (66,981 Free vector ...">
              <a:extLst>
                <a:ext uri="{FF2B5EF4-FFF2-40B4-BE49-F238E27FC236}">
                  <a16:creationId xmlns:a16="http://schemas.microsoft.com/office/drawing/2014/main" id="{5A4CEE66-C1FF-4344-8CB8-39146F3AA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97" y="5572667"/>
              <a:ext cx="1702161" cy="1204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608A399-0618-409F-BAC0-CB5984016EA4}"/>
                </a:ext>
              </a:extLst>
            </p:cNvPr>
            <p:cNvSpPr txBox="1"/>
            <p:nvPr/>
          </p:nvSpPr>
          <p:spPr>
            <a:xfrm>
              <a:off x="233876" y="5132325"/>
              <a:ext cx="2927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El </a:t>
              </a:r>
              <a:r>
                <a:rPr lang="en-US" sz="2800" b="1" dirty="0" err="1"/>
                <a:t>Ambiente</a:t>
              </a:r>
              <a:endParaRPr lang="es-GT" sz="2800" b="1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A5BE34-077B-4E06-A1AA-013C7DFDF46D}"/>
              </a:ext>
            </a:extLst>
          </p:cNvPr>
          <p:cNvGrpSpPr/>
          <p:nvPr/>
        </p:nvGrpSpPr>
        <p:grpSpPr>
          <a:xfrm>
            <a:off x="6093065" y="90044"/>
            <a:ext cx="2714521" cy="1539186"/>
            <a:chOff x="6093065" y="90044"/>
            <a:chExt cx="2714521" cy="1539186"/>
          </a:xfrm>
        </p:grpSpPr>
        <p:pic>
          <p:nvPicPr>
            <p:cNvPr id="1050" name="Picture 26" descr="People shopping vector free vector download (8,835 Free vector ...">
              <a:extLst>
                <a:ext uri="{FF2B5EF4-FFF2-40B4-BE49-F238E27FC236}">
                  <a16:creationId xmlns:a16="http://schemas.microsoft.com/office/drawing/2014/main" id="{0DCBCB1A-340B-434A-BC80-4D8C571DA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393150" y="662619"/>
              <a:ext cx="2162364" cy="966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3FA7DA9-0737-428D-8F92-FBBAA3860F08}"/>
                </a:ext>
              </a:extLst>
            </p:cNvPr>
            <p:cNvSpPr txBox="1"/>
            <p:nvPr/>
          </p:nvSpPr>
          <p:spPr>
            <a:xfrm>
              <a:off x="6093065" y="90044"/>
              <a:ext cx="2714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Hogares</a:t>
              </a:r>
              <a:endParaRPr lang="es-GT" sz="2800" b="1" dirty="0"/>
            </a:p>
          </p:txBody>
        </p:sp>
      </p:grpSp>
      <p:pic>
        <p:nvPicPr>
          <p:cNvPr id="91" name="Picture 90" descr="A close up of a computer&#10;&#10;Description automatically generated">
            <a:extLst>
              <a:ext uri="{FF2B5EF4-FFF2-40B4-BE49-F238E27FC236}">
                <a16:creationId xmlns:a16="http://schemas.microsoft.com/office/drawing/2014/main" id="{CCAEB586-ED5D-4D42-8E05-BC798CA7273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010" y="3344112"/>
            <a:ext cx="647444" cy="56435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53532A9-0583-41D4-BE5C-1A6FDB7B2E7A}"/>
              </a:ext>
            </a:extLst>
          </p:cNvPr>
          <p:cNvSpPr txBox="1"/>
          <p:nvPr/>
        </p:nvSpPr>
        <p:spPr>
          <a:xfrm>
            <a:off x="8294922" y="2531384"/>
            <a:ext cx="3225274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Si la </a:t>
            </a:r>
            <a:r>
              <a:rPr lang="en-US" b="1" dirty="0" err="1"/>
              <a:t>demanda</a:t>
            </a:r>
            <a:r>
              <a:rPr lang="en-US" b="1" dirty="0"/>
              <a:t> de </a:t>
            </a:r>
            <a:r>
              <a:rPr lang="en-US" b="1" dirty="0" err="1"/>
              <a:t>esto</a:t>
            </a:r>
            <a:r>
              <a:rPr lang="en-US" b="1" dirty="0"/>
              <a:t> </a:t>
            </a:r>
            <a:r>
              <a:rPr lang="en-US" b="1" dirty="0" err="1"/>
              <a:t>aumenta</a:t>
            </a:r>
            <a:r>
              <a:rPr lang="en-US" b="1" dirty="0"/>
              <a:t> </a:t>
            </a:r>
            <a:r>
              <a:rPr lang="el-GR" dirty="0"/>
              <a:t>Δ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D4F5662-6277-4C81-AA98-C3E27FCA86CC}"/>
              </a:ext>
            </a:extLst>
          </p:cNvPr>
          <p:cNvGrpSpPr/>
          <p:nvPr/>
        </p:nvGrpSpPr>
        <p:grpSpPr>
          <a:xfrm>
            <a:off x="7028780" y="1826327"/>
            <a:ext cx="985532" cy="1568014"/>
            <a:chOff x="7028780" y="1826327"/>
            <a:chExt cx="985532" cy="1568014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833600F-F90F-4F56-911F-C94CD0565962}"/>
                </a:ext>
              </a:extLst>
            </p:cNvPr>
            <p:cNvGrpSpPr/>
            <p:nvPr/>
          </p:nvGrpSpPr>
          <p:grpSpPr>
            <a:xfrm>
              <a:off x="7028780" y="1826327"/>
              <a:ext cx="891103" cy="968002"/>
              <a:chOff x="6208652" y="2137690"/>
              <a:chExt cx="891103" cy="968002"/>
            </a:xfrm>
          </p:grpSpPr>
          <p:pic>
            <p:nvPicPr>
              <p:cNvPr id="171" name="Picture 50" descr="Emojipedia Meat Primal Cut Noto Fonts, PNG, 1024x1024px, Emoji ...">
                <a:extLst>
                  <a:ext uri="{FF2B5EF4-FFF2-40B4-BE49-F238E27FC236}">
                    <a16:creationId xmlns:a16="http://schemas.microsoft.com/office/drawing/2014/main" id="{4E5901F4-CB34-4B26-99F9-BA9F4EE69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1448" y="2597459"/>
                <a:ext cx="508233" cy="508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2" name="Picture 24" descr="Corn svg, Picture #907167 corn svg">
                <a:extLst>
                  <a:ext uri="{FF2B5EF4-FFF2-40B4-BE49-F238E27FC236}">
                    <a16:creationId xmlns:a16="http://schemas.microsoft.com/office/drawing/2014/main" id="{8B7A8239-E4EB-4F55-B204-629BC6DB9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5662" y="2137690"/>
                <a:ext cx="534093" cy="57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40" descr="Cheese | Clip art, Free clip art, Art">
                <a:extLst>
                  <a:ext uri="{FF2B5EF4-FFF2-40B4-BE49-F238E27FC236}">
                    <a16:creationId xmlns:a16="http://schemas.microsoft.com/office/drawing/2014/main" id="{EB3B61A7-DC2E-4850-B57F-91CB6B80D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208652" y="2346534"/>
                <a:ext cx="397865" cy="440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EC45E0D-FF07-441D-91F4-A82F672A1140}"/>
                </a:ext>
              </a:extLst>
            </p:cNvPr>
            <p:cNvGrpSpPr/>
            <p:nvPr/>
          </p:nvGrpSpPr>
          <p:grpSpPr>
            <a:xfrm>
              <a:off x="7123209" y="2426339"/>
              <a:ext cx="891103" cy="968002"/>
              <a:chOff x="6208652" y="2137690"/>
              <a:chExt cx="891103" cy="968002"/>
            </a:xfrm>
          </p:grpSpPr>
          <p:pic>
            <p:nvPicPr>
              <p:cNvPr id="175" name="Picture 50" descr="Emojipedia Meat Primal Cut Noto Fonts, PNG, 1024x1024px, Emoji ...">
                <a:extLst>
                  <a:ext uri="{FF2B5EF4-FFF2-40B4-BE49-F238E27FC236}">
                    <a16:creationId xmlns:a16="http://schemas.microsoft.com/office/drawing/2014/main" id="{0F3F01EC-C994-4DE4-91AC-E58DD2FFC6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1448" y="2597459"/>
                <a:ext cx="508233" cy="508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4" descr="Corn svg, Picture #907167 corn svg">
                <a:extLst>
                  <a:ext uri="{FF2B5EF4-FFF2-40B4-BE49-F238E27FC236}">
                    <a16:creationId xmlns:a16="http://schemas.microsoft.com/office/drawing/2014/main" id="{A4F79623-1889-4733-A40E-033D372D7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5662" y="2137690"/>
                <a:ext cx="534093" cy="57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40" descr="Cheese | Clip art, Free clip art, Art">
                <a:extLst>
                  <a:ext uri="{FF2B5EF4-FFF2-40B4-BE49-F238E27FC236}">
                    <a16:creationId xmlns:a16="http://schemas.microsoft.com/office/drawing/2014/main" id="{1FE5EDD9-B7F2-4153-A72C-39E634547F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208652" y="2346534"/>
                <a:ext cx="397865" cy="440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6EC3A45-6B77-402A-B7E9-28880E181F41}"/>
              </a:ext>
            </a:extLst>
          </p:cNvPr>
          <p:cNvGrpSpPr/>
          <p:nvPr/>
        </p:nvGrpSpPr>
        <p:grpSpPr>
          <a:xfrm>
            <a:off x="1449529" y="1028836"/>
            <a:ext cx="1084854" cy="2121634"/>
            <a:chOff x="1449529" y="1028836"/>
            <a:chExt cx="1084854" cy="21216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F77E5FD-FA70-4A6E-B1F0-DBDD3CED4661}"/>
                </a:ext>
              </a:extLst>
            </p:cNvPr>
            <p:cNvSpPr/>
            <p:nvPr/>
          </p:nvSpPr>
          <p:spPr>
            <a:xfrm>
              <a:off x="1449529" y="2046884"/>
              <a:ext cx="1084854" cy="11035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28112AF8-20B3-4734-BF24-D786AE6D3573}"/>
                </a:ext>
              </a:extLst>
            </p:cNvPr>
            <p:cNvSpPr/>
            <p:nvPr/>
          </p:nvSpPr>
          <p:spPr>
            <a:xfrm rot="16200000">
              <a:off x="1480234" y="1165099"/>
              <a:ext cx="1003480" cy="7309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5AC2BBD-4541-41C4-B29D-29147B6236B7}"/>
              </a:ext>
            </a:extLst>
          </p:cNvPr>
          <p:cNvSpPr/>
          <p:nvPr/>
        </p:nvSpPr>
        <p:spPr>
          <a:xfrm>
            <a:off x="3317818" y="588134"/>
            <a:ext cx="1025110" cy="6245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85" name="Picture 68" descr="Tractor Icon of Flat style - Available in SVG, PNG, EPS, AI &amp; Icon ...">
            <a:extLst>
              <a:ext uri="{FF2B5EF4-FFF2-40B4-BE49-F238E27FC236}">
                <a16:creationId xmlns:a16="http://schemas.microsoft.com/office/drawing/2014/main" id="{166D562B-983F-4BB3-9E5D-61D94BEB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9062" y="3082035"/>
            <a:ext cx="558320" cy="5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 descr="A picture containing monitor, clock, sitting, screen&#10;&#10;Description automatically generated">
            <a:extLst>
              <a:ext uri="{FF2B5EF4-FFF2-40B4-BE49-F238E27FC236}">
                <a16:creationId xmlns:a16="http://schemas.microsoft.com/office/drawing/2014/main" id="{FDACC436-B9DC-4EB0-867F-367653D8D87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736" y="4358195"/>
            <a:ext cx="754796" cy="754796"/>
          </a:xfrm>
          <a:prstGeom prst="rect">
            <a:avLst/>
          </a:prstGeom>
        </p:spPr>
      </p:pic>
      <p:pic>
        <p:nvPicPr>
          <p:cNvPr id="189" name="Picture 28" descr="Soil with crops | Free SVG">
            <a:extLst>
              <a:ext uri="{FF2B5EF4-FFF2-40B4-BE49-F238E27FC236}">
                <a16:creationId xmlns:a16="http://schemas.microsoft.com/office/drawing/2014/main" id="{602242B9-898D-4CF4-9663-A23ED76B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656" y="5528379"/>
            <a:ext cx="797691" cy="3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8" descr="Soil with crops | Free SVG">
            <a:extLst>
              <a:ext uri="{FF2B5EF4-FFF2-40B4-BE49-F238E27FC236}">
                <a16:creationId xmlns:a16="http://schemas.microsoft.com/office/drawing/2014/main" id="{7F334CC3-03AF-4401-A5E7-BFAFEFD3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162" y="5187857"/>
            <a:ext cx="797691" cy="3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8" descr="Soil with crops | Free SVG">
            <a:extLst>
              <a:ext uri="{FF2B5EF4-FFF2-40B4-BE49-F238E27FC236}">
                <a16:creationId xmlns:a16="http://schemas.microsoft.com/office/drawing/2014/main" id="{66DF2A74-7FA3-40A0-8A03-61DB9BA98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1683" y="5597458"/>
            <a:ext cx="797691" cy="3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36" descr="Ocean, rough, sea, seas, wave, waves, weather icon">
            <a:extLst>
              <a:ext uri="{FF2B5EF4-FFF2-40B4-BE49-F238E27FC236}">
                <a16:creationId xmlns:a16="http://schemas.microsoft.com/office/drawing/2014/main" id="{E750FB38-CB5F-49D0-AB1C-2460946A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3379" y="6306179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6" descr="Ocean, rough, sea, seas, wave, waves, weather icon">
            <a:extLst>
              <a:ext uri="{FF2B5EF4-FFF2-40B4-BE49-F238E27FC236}">
                <a16:creationId xmlns:a16="http://schemas.microsoft.com/office/drawing/2014/main" id="{A3F5E978-2E5F-47E1-98DA-B3C58477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068" y="6374108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6" descr="Ocean, rough, sea, seas, wave, waves, weather icon">
            <a:extLst>
              <a:ext uri="{FF2B5EF4-FFF2-40B4-BE49-F238E27FC236}">
                <a16:creationId xmlns:a16="http://schemas.microsoft.com/office/drawing/2014/main" id="{0F502174-5C26-4269-9065-08F43084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3298" y="5826268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6" descr="Ocean, rough, sea, seas, wave, waves, weather icon">
            <a:extLst>
              <a:ext uri="{FF2B5EF4-FFF2-40B4-BE49-F238E27FC236}">
                <a16:creationId xmlns:a16="http://schemas.microsoft.com/office/drawing/2014/main" id="{5788E5E7-9DFB-4F44-85F6-F8618F9F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322" y="5856369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4EF74EB-4D4B-41F1-9AE1-00DE56D0D2A0}"/>
              </a:ext>
            </a:extLst>
          </p:cNvPr>
          <p:cNvGrpSpPr/>
          <p:nvPr/>
        </p:nvGrpSpPr>
        <p:grpSpPr>
          <a:xfrm>
            <a:off x="3293646" y="2083264"/>
            <a:ext cx="1084854" cy="2121634"/>
            <a:chOff x="1449529" y="1028836"/>
            <a:chExt cx="1084854" cy="212163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875AC34-83A7-4348-AD3F-65B44C9CF095}"/>
                </a:ext>
              </a:extLst>
            </p:cNvPr>
            <p:cNvSpPr/>
            <p:nvPr/>
          </p:nvSpPr>
          <p:spPr>
            <a:xfrm>
              <a:off x="1449529" y="2046884"/>
              <a:ext cx="1084854" cy="11035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1" name="Arrow: Right 200">
              <a:extLst>
                <a:ext uri="{FF2B5EF4-FFF2-40B4-BE49-F238E27FC236}">
                  <a16:creationId xmlns:a16="http://schemas.microsoft.com/office/drawing/2014/main" id="{E77722FD-7EE8-4C69-A1D0-317E5697AF2E}"/>
                </a:ext>
              </a:extLst>
            </p:cNvPr>
            <p:cNvSpPr/>
            <p:nvPr/>
          </p:nvSpPr>
          <p:spPr>
            <a:xfrm rot="16200000">
              <a:off x="1480234" y="1165099"/>
              <a:ext cx="1003480" cy="7309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C900FD-641C-41D2-B751-BFE31EC85636}"/>
              </a:ext>
            </a:extLst>
          </p:cNvPr>
          <p:cNvGrpSpPr/>
          <p:nvPr/>
        </p:nvGrpSpPr>
        <p:grpSpPr>
          <a:xfrm>
            <a:off x="1494941" y="1975380"/>
            <a:ext cx="1084854" cy="2121634"/>
            <a:chOff x="1449529" y="1028836"/>
            <a:chExt cx="1084854" cy="2121634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96441AC-A17B-4085-A75E-6C3EF93E8365}"/>
                </a:ext>
              </a:extLst>
            </p:cNvPr>
            <p:cNvSpPr/>
            <p:nvPr/>
          </p:nvSpPr>
          <p:spPr>
            <a:xfrm>
              <a:off x="1449529" y="2046884"/>
              <a:ext cx="1084854" cy="11035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4" name="Arrow: Right 203">
              <a:extLst>
                <a:ext uri="{FF2B5EF4-FFF2-40B4-BE49-F238E27FC236}">
                  <a16:creationId xmlns:a16="http://schemas.microsoft.com/office/drawing/2014/main" id="{F971572C-1B65-4FFE-A063-231DC1E64FDC}"/>
                </a:ext>
              </a:extLst>
            </p:cNvPr>
            <p:cNvSpPr/>
            <p:nvPr/>
          </p:nvSpPr>
          <p:spPr>
            <a:xfrm rot="16200000">
              <a:off x="1480234" y="1165099"/>
              <a:ext cx="1003480" cy="7309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D4A070C-6AFF-4D3F-9BF8-C34FEF50D557}"/>
              </a:ext>
            </a:extLst>
          </p:cNvPr>
          <p:cNvSpPr/>
          <p:nvPr/>
        </p:nvSpPr>
        <p:spPr>
          <a:xfrm>
            <a:off x="4289868" y="603560"/>
            <a:ext cx="1025110" cy="6245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8486832-9011-42E8-A441-2AB661E5E210}"/>
              </a:ext>
            </a:extLst>
          </p:cNvPr>
          <p:cNvGrpSpPr/>
          <p:nvPr/>
        </p:nvGrpSpPr>
        <p:grpSpPr>
          <a:xfrm>
            <a:off x="4495373" y="2615699"/>
            <a:ext cx="843349" cy="566942"/>
            <a:chOff x="4342973" y="2463299"/>
            <a:chExt cx="843349" cy="566942"/>
          </a:xfrm>
        </p:grpSpPr>
        <p:pic>
          <p:nvPicPr>
            <p:cNvPr id="207" name="Picture 76" descr="Wood log clipart vector royalty free stock Wood Log Png - Animated Wooden Log Clipart - Full Size ... vector royalty free stock">
              <a:extLst>
                <a:ext uri="{FF2B5EF4-FFF2-40B4-BE49-F238E27FC236}">
                  <a16:creationId xmlns:a16="http://schemas.microsoft.com/office/drawing/2014/main" id="{97AEFEC3-2E89-42B4-A617-4F927F4BE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382" y="2821073"/>
              <a:ext cx="819940" cy="20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78" descr="Wood log clipart clipart Free Hollow Log Cliparts, Download Free Clip Art, Free Clip Art on ... clipart">
              <a:extLst>
                <a:ext uri="{FF2B5EF4-FFF2-40B4-BE49-F238E27FC236}">
                  <a16:creationId xmlns:a16="http://schemas.microsoft.com/office/drawing/2014/main" id="{E9B4D9CD-3607-455B-A1CD-9169CA14F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73" y="2463299"/>
              <a:ext cx="812178" cy="29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" name="Picture 84" descr="Bank box, vault icon">
            <a:extLst>
              <a:ext uri="{FF2B5EF4-FFF2-40B4-BE49-F238E27FC236}">
                <a16:creationId xmlns:a16="http://schemas.microsoft.com/office/drawing/2014/main" id="{A8A7BFD6-28B6-4875-8ED0-3ED18D21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843" y="4304067"/>
            <a:ext cx="819940" cy="81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36" descr="Ocean, rough, sea, seas, wave, waves, weather icon">
            <a:extLst>
              <a:ext uri="{FF2B5EF4-FFF2-40B4-BE49-F238E27FC236}">
                <a16:creationId xmlns:a16="http://schemas.microsoft.com/office/drawing/2014/main" id="{55E2DFAD-6A36-49DD-8823-40D67F03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6868" y="5818554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36" descr="Ocean, rough, sea, seas, wave, waves, weather icon">
            <a:extLst>
              <a:ext uri="{FF2B5EF4-FFF2-40B4-BE49-F238E27FC236}">
                <a16:creationId xmlns:a16="http://schemas.microsoft.com/office/drawing/2014/main" id="{CAE2D682-7117-4F46-8881-A0BB1827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2537" y="6295735"/>
            <a:ext cx="911012" cy="5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C026757-3AB0-4DB2-837A-210720705EDE}"/>
              </a:ext>
            </a:extLst>
          </p:cNvPr>
          <p:cNvGrpSpPr/>
          <p:nvPr/>
        </p:nvGrpSpPr>
        <p:grpSpPr>
          <a:xfrm>
            <a:off x="3310357" y="3070068"/>
            <a:ext cx="1084854" cy="2121634"/>
            <a:chOff x="1449529" y="1028836"/>
            <a:chExt cx="1084854" cy="2121634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07EF775-3E0F-4A94-B31C-A2017964E8AD}"/>
                </a:ext>
              </a:extLst>
            </p:cNvPr>
            <p:cNvSpPr/>
            <p:nvPr/>
          </p:nvSpPr>
          <p:spPr>
            <a:xfrm>
              <a:off x="1449529" y="2046884"/>
              <a:ext cx="1084854" cy="11035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14" name="Arrow: Right 213">
              <a:extLst>
                <a:ext uri="{FF2B5EF4-FFF2-40B4-BE49-F238E27FC236}">
                  <a16:creationId xmlns:a16="http://schemas.microsoft.com/office/drawing/2014/main" id="{8CA37AA5-3397-4520-84CC-F2271DC868B4}"/>
                </a:ext>
              </a:extLst>
            </p:cNvPr>
            <p:cNvSpPr/>
            <p:nvPr/>
          </p:nvSpPr>
          <p:spPr>
            <a:xfrm rot="16200000">
              <a:off x="1480234" y="1165099"/>
              <a:ext cx="1003480" cy="7309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5BAF1F9-F1F2-474A-A842-696ECDA09379}"/>
              </a:ext>
            </a:extLst>
          </p:cNvPr>
          <p:cNvGrpSpPr/>
          <p:nvPr/>
        </p:nvGrpSpPr>
        <p:grpSpPr>
          <a:xfrm>
            <a:off x="1484039" y="2868276"/>
            <a:ext cx="1084854" cy="2121634"/>
            <a:chOff x="1449529" y="1028836"/>
            <a:chExt cx="1084854" cy="2121634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5064D3F-1B4E-4EBA-BCC6-2A1DF97C0B89}"/>
                </a:ext>
              </a:extLst>
            </p:cNvPr>
            <p:cNvSpPr/>
            <p:nvPr/>
          </p:nvSpPr>
          <p:spPr>
            <a:xfrm>
              <a:off x="1449529" y="2046884"/>
              <a:ext cx="1084854" cy="11035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17" name="Arrow: Right 216">
              <a:extLst>
                <a:ext uri="{FF2B5EF4-FFF2-40B4-BE49-F238E27FC236}">
                  <a16:creationId xmlns:a16="http://schemas.microsoft.com/office/drawing/2014/main" id="{DF8EEDF3-ED95-43BF-9D21-F3C51D0EEEDC}"/>
                </a:ext>
              </a:extLst>
            </p:cNvPr>
            <p:cNvSpPr/>
            <p:nvPr/>
          </p:nvSpPr>
          <p:spPr>
            <a:xfrm rot="16200000">
              <a:off x="1480234" y="1165099"/>
              <a:ext cx="1003480" cy="7309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AE4FFD9-1C05-4417-86D9-CF01116351F9}"/>
              </a:ext>
            </a:extLst>
          </p:cNvPr>
          <p:cNvSpPr/>
          <p:nvPr/>
        </p:nvSpPr>
        <p:spPr>
          <a:xfrm>
            <a:off x="5166960" y="594891"/>
            <a:ext cx="1025110" cy="6245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D7D2194-2C8B-4674-AD5D-3F85A5607DED}"/>
              </a:ext>
            </a:extLst>
          </p:cNvPr>
          <p:cNvGrpSpPr/>
          <p:nvPr/>
        </p:nvGrpSpPr>
        <p:grpSpPr>
          <a:xfrm>
            <a:off x="5536376" y="2252799"/>
            <a:ext cx="686340" cy="638928"/>
            <a:chOff x="5273883" y="2360113"/>
            <a:chExt cx="686340" cy="638928"/>
          </a:xfrm>
        </p:grpSpPr>
        <p:pic>
          <p:nvPicPr>
            <p:cNvPr id="220" name="Picture 86">
              <a:extLst>
                <a:ext uri="{FF2B5EF4-FFF2-40B4-BE49-F238E27FC236}">
                  <a16:creationId xmlns:a16="http://schemas.microsoft.com/office/drawing/2014/main" id="{DD425A12-403B-4A54-BB52-E78BD8303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883" y="2360113"/>
              <a:ext cx="440094" cy="44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86">
              <a:extLst>
                <a:ext uri="{FF2B5EF4-FFF2-40B4-BE49-F238E27FC236}">
                  <a16:creationId xmlns:a16="http://schemas.microsoft.com/office/drawing/2014/main" id="{F3DCCA1D-15FC-4D4E-A088-4ACF026A9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129" y="2558947"/>
              <a:ext cx="440094" cy="44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2" name="Picture 221" descr="A close up of a computer&#10;&#10;Description automatically generated">
            <a:extLst>
              <a:ext uri="{FF2B5EF4-FFF2-40B4-BE49-F238E27FC236}">
                <a16:creationId xmlns:a16="http://schemas.microsoft.com/office/drawing/2014/main" id="{114E45EA-D895-491E-8E52-3A96BF16AD1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544" y="3087273"/>
            <a:ext cx="647444" cy="564355"/>
          </a:xfrm>
          <a:prstGeom prst="rect">
            <a:avLst/>
          </a:prstGeom>
        </p:spPr>
      </p:pic>
      <p:pic>
        <p:nvPicPr>
          <p:cNvPr id="223" name="Picture 222" descr="A close up of a computer&#10;&#10;Description automatically generated">
            <a:extLst>
              <a:ext uri="{FF2B5EF4-FFF2-40B4-BE49-F238E27FC236}">
                <a16:creationId xmlns:a16="http://schemas.microsoft.com/office/drawing/2014/main" id="{8D12996F-3502-4CC9-A78A-367CD004C07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104" y="3592120"/>
            <a:ext cx="647444" cy="564355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72770352-B206-44ED-AE69-1C27C94E0C3F}"/>
              </a:ext>
            </a:extLst>
          </p:cNvPr>
          <p:cNvSpPr txBox="1"/>
          <p:nvPr/>
        </p:nvSpPr>
        <p:spPr>
          <a:xfrm>
            <a:off x="8294922" y="3474047"/>
            <a:ext cx="3225274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Pequeños</a:t>
            </a:r>
            <a:r>
              <a:rPr lang="en-US" b="1" dirty="0"/>
              <a:t> </a:t>
            </a:r>
            <a:r>
              <a:rPr lang="en-US" b="1" dirty="0" err="1"/>
              <a:t>cambios</a:t>
            </a:r>
            <a:r>
              <a:rPr lang="en-US" b="1" dirty="0"/>
              <a:t> </a:t>
            </a:r>
            <a:r>
              <a:rPr lang="en-US" b="1" dirty="0" err="1"/>
              <a:t>tienen</a:t>
            </a:r>
            <a:r>
              <a:rPr lang="en-US" b="1" dirty="0"/>
              <a:t> </a:t>
            </a:r>
            <a:r>
              <a:rPr lang="en-US" b="1" dirty="0" err="1"/>
              <a:t>efectos</a:t>
            </a:r>
            <a:r>
              <a:rPr lang="en-US" b="1" dirty="0"/>
              <a:t> </a:t>
            </a:r>
            <a:r>
              <a:rPr lang="en-US" b="1" dirty="0" err="1"/>
              <a:t>multiplicativos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economía</a:t>
            </a:r>
            <a:r>
              <a:rPr lang="en-US" b="1" dirty="0"/>
              <a:t>.</a:t>
            </a:r>
            <a:endParaRPr lang="el-GR" dirty="0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F86F3BF9-1AF7-45F8-BD44-6CEA45868E05}"/>
              </a:ext>
            </a:extLst>
          </p:cNvPr>
          <p:cNvGrpSpPr/>
          <p:nvPr/>
        </p:nvGrpSpPr>
        <p:grpSpPr>
          <a:xfrm>
            <a:off x="5976470" y="5212175"/>
            <a:ext cx="5543726" cy="1410715"/>
            <a:chOff x="5976470" y="5212175"/>
            <a:chExt cx="5543726" cy="1410715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CDED0C5-70B5-4361-87C6-065C5F4B4DF9}"/>
                </a:ext>
              </a:extLst>
            </p:cNvPr>
            <p:cNvSpPr txBox="1"/>
            <p:nvPr/>
          </p:nvSpPr>
          <p:spPr>
            <a:xfrm>
              <a:off x="8294922" y="5212175"/>
              <a:ext cx="3225274" cy="13234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Más </a:t>
              </a:r>
              <a:r>
                <a:rPr lang="en-US" b="1" dirty="0" err="1"/>
                <a:t>recursos</a:t>
              </a:r>
              <a:r>
                <a:rPr lang="en-US" b="1" dirty="0"/>
                <a:t> se </a:t>
              </a:r>
              <a:r>
                <a:rPr lang="en-US" b="1" dirty="0" err="1"/>
                <a:t>utilizan</a:t>
              </a:r>
              <a:r>
                <a:rPr lang="en-US" dirty="0"/>
                <a:t>, no solo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proporción</a:t>
              </a:r>
              <a:r>
                <a:rPr lang="en-US" dirty="0"/>
                <a:t> a la </a:t>
              </a:r>
              <a:r>
                <a:rPr lang="en-US" dirty="0" err="1"/>
                <a:t>demanda</a:t>
              </a:r>
              <a:r>
                <a:rPr lang="en-US" dirty="0"/>
                <a:t> </a:t>
              </a:r>
              <a:r>
                <a:rPr lang="en-US" dirty="0" err="1"/>
                <a:t>adicional</a:t>
              </a:r>
              <a:r>
                <a:rPr lang="en-US" dirty="0"/>
                <a:t>, </a:t>
              </a:r>
              <a:r>
                <a:rPr lang="en-US" dirty="0" err="1"/>
                <a:t>sino</a:t>
              </a:r>
              <a:r>
                <a:rPr lang="en-US" dirty="0"/>
                <a:t> a los </a:t>
              </a:r>
              <a:r>
                <a:rPr lang="en-US" dirty="0" err="1"/>
                <a:t>efectos</a:t>
              </a:r>
              <a:r>
                <a:rPr lang="en-US" dirty="0"/>
                <a:t> </a:t>
              </a:r>
              <a:r>
                <a:rPr lang="en-US" dirty="0" err="1"/>
                <a:t>directos</a:t>
              </a:r>
              <a:r>
                <a:rPr lang="en-US" dirty="0"/>
                <a:t> e </a:t>
              </a:r>
              <a:r>
                <a:rPr lang="en-US" dirty="0" err="1"/>
                <a:t>indirectos</a:t>
              </a:r>
              <a:r>
                <a:rPr lang="en-US" dirty="0"/>
                <a:t> que </a:t>
              </a:r>
              <a:r>
                <a:rPr lang="en-US" dirty="0" err="1"/>
                <a:t>suceden</a:t>
              </a:r>
              <a:r>
                <a:rPr lang="en-US" dirty="0"/>
                <a:t>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toda</a:t>
              </a:r>
              <a:r>
                <a:rPr lang="en-US" dirty="0"/>
                <a:t> la </a:t>
              </a:r>
              <a:r>
                <a:rPr lang="en-US" dirty="0" err="1"/>
                <a:t>economía</a:t>
              </a:r>
              <a:r>
                <a:rPr lang="en-US" dirty="0"/>
                <a:t>.</a:t>
              </a:r>
              <a:endParaRPr lang="el-GR" dirty="0"/>
            </a:p>
          </p:txBody>
        </p:sp>
        <p:sp>
          <p:nvSpPr>
            <p:cNvPr id="1027" name="Arrow: Right 1026">
              <a:extLst>
                <a:ext uri="{FF2B5EF4-FFF2-40B4-BE49-F238E27FC236}">
                  <a16:creationId xmlns:a16="http://schemas.microsoft.com/office/drawing/2014/main" id="{AE4A4820-41ED-4270-9D7D-F3FA01CE9398}"/>
                </a:ext>
              </a:extLst>
            </p:cNvPr>
            <p:cNvSpPr/>
            <p:nvPr/>
          </p:nvSpPr>
          <p:spPr>
            <a:xfrm>
              <a:off x="5976470" y="5255029"/>
              <a:ext cx="2318452" cy="136786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</p:spTree>
    <p:extLst>
      <p:ext uri="{BB962C8B-B14F-4D97-AF65-F5344CB8AC3E}">
        <p14:creationId xmlns:p14="http://schemas.microsoft.com/office/powerpoint/2010/main" val="6589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83" grpId="0" animBg="1"/>
      <p:bldP spid="183" grpId="1" animBg="1"/>
      <p:bldP spid="205" grpId="0" animBg="1"/>
      <p:bldP spid="205" grpId="1" animBg="1"/>
      <p:bldP spid="218" grpId="0" animBg="1"/>
      <p:bldP spid="218" grpId="1" animBg="1"/>
      <p:bldP spid="225" grpId="0" animBg="1"/>
    </p:bldLst>
  </p:timing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overnance_PPT_Template.pptx" id="{B10DD537-53E9-4331-AA76-5F24C50B81B9}" vid="{F843FFB4-6ABB-4A32-9DF7-649FC84D41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56c24a9c213257ff648c96f1e3d54e9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0dedb32283d5fdb73c84f50ed7bfd89f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55BB31-EC20-4EBB-97F6-F0DB039497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67391-8214-4b58-86b3-de07547409f9"/>
    <ds:schemaRef ds:uri="fddef6a8-5936-4909-96e0-2ad7a6b17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49F0EB-4D57-4DF9-B864-60FABE6AAB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072CB-F37C-4162-A600-91EA7AFE76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Governance_PPT_Template</Template>
  <TotalTime>715</TotalTime>
  <Words>63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Andes ExtraLight</vt:lpstr>
      <vt:lpstr>Arial</vt:lpstr>
      <vt:lpstr>Calibri</vt:lpstr>
      <vt:lpstr>Trebuchet MS</vt:lpstr>
      <vt:lpstr>Full Page Interior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Country and policy</dc:title>
  <dc:creator>Juan-Pablo Castaneda</dc:creator>
  <cp:lastModifiedBy>H. R. Vargas</cp:lastModifiedBy>
  <cp:revision>7</cp:revision>
  <dcterms:created xsi:type="dcterms:W3CDTF">2020-10-26T17:11:12Z</dcterms:created>
  <dcterms:modified xsi:type="dcterms:W3CDTF">2021-07-06T21:30:40Z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