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91" r:id="rId3"/>
    <p:sldMasterId id="214748369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 Medium"/>
      <p:regular r:id="rId16"/>
      <p:bold r:id="rId17"/>
      <p:italic r:id="rId18"/>
      <p:boldItalic r:id="rId19"/>
    </p:embeddedFont>
    <p:embeddedFont>
      <p:font typeface="Roboto"/>
      <p:regular r:id="rId20"/>
      <p:bold r:id="rId21"/>
      <p:italic r:id="rId22"/>
      <p:boldItalic r:id="rId23"/>
    </p:embeddedFont>
    <p:embeddedFont>
      <p:font typeface="Proxima Nova"/>
      <p:regular r:id="rId24"/>
      <p:bold r:id="rId25"/>
      <p:italic r:id="rId26"/>
      <p:boldItalic r:id="rId27"/>
    </p:embeddedFont>
    <p:embeddedFont>
      <p:font typeface="Assistant"/>
      <p:regular r:id="rId28"/>
      <p:bold r:id="rId29"/>
    </p:embeddedFont>
    <p:embeddedFont>
      <p:font typeface="Roboto Light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22" Type="http://schemas.openxmlformats.org/officeDocument/2006/relationships/font" Target="fonts/Roboto-italic.fntdata"/><Relationship Id="rId21" Type="http://schemas.openxmlformats.org/officeDocument/2006/relationships/font" Target="fonts/Roboto-bold.fntdata"/><Relationship Id="rId24" Type="http://schemas.openxmlformats.org/officeDocument/2006/relationships/font" Target="fonts/ProximaNova-regular.fntdata"/><Relationship Id="rId23" Type="http://schemas.openxmlformats.org/officeDocument/2006/relationships/font" Target="fonts/Roboto-boldItalic.fntdata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font" Target="fonts/ProximaNova-italic.fntdata"/><Relationship Id="rId25" Type="http://schemas.openxmlformats.org/officeDocument/2006/relationships/font" Target="fonts/ProximaNova-bold.fntdata"/><Relationship Id="rId28" Type="http://schemas.openxmlformats.org/officeDocument/2006/relationships/font" Target="fonts/Assistant-regular.fntdata"/><Relationship Id="rId27" Type="http://schemas.openxmlformats.org/officeDocument/2006/relationships/font" Target="fonts/ProximaNova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Assistan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Light-bold.fntdata"/><Relationship Id="rId30" Type="http://schemas.openxmlformats.org/officeDocument/2006/relationships/font" Target="fonts/RobotoLight-regular.fntdata"/><Relationship Id="rId11" Type="http://schemas.openxmlformats.org/officeDocument/2006/relationships/slide" Target="slides/slide6.xml"/><Relationship Id="rId33" Type="http://schemas.openxmlformats.org/officeDocument/2006/relationships/font" Target="fonts/RobotoLight-boldItalic.fntdata"/><Relationship Id="rId10" Type="http://schemas.openxmlformats.org/officeDocument/2006/relationships/slide" Target="slides/slide5.xml"/><Relationship Id="rId32" Type="http://schemas.openxmlformats.org/officeDocument/2006/relationships/font" Target="fonts/RobotoLight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Medium-bold.fntdata"/><Relationship Id="rId16" Type="http://schemas.openxmlformats.org/officeDocument/2006/relationships/font" Target="fonts/RobotoMedium-regular.fntdata"/><Relationship Id="rId19" Type="http://schemas.openxmlformats.org/officeDocument/2006/relationships/font" Target="fonts/RobotoMedium-boldItalic.fntdata"/><Relationship Id="rId18" Type="http://schemas.openxmlformats.org/officeDocument/2006/relationships/font" Target="fonts/RobotoMedium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1" name="Google Shape;2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0" name="Google Shape;34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7" name="Google Shape;2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4" name="Google Shape;29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0" name="Google Shape;30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7" name="Google Shape;30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2a54ec1b8b1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2a54ec1b8b1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2a57dbef16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1" name="Google Shape;321;g2a57dbef16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2a57dbef161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2a57dbef161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5" name="Google Shape;33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type="ctrTitle"/>
          </p:nvPr>
        </p:nvSpPr>
        <p:spPr>
          <a:xfrm>
            <a:off x="311700" y="1239060"/>
            <a:ext cx="6089100" cy="17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311700" y="3015350"/>
            <a:ext cx="60891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311726" y="342910"/>
            <a:ext cx="2560500" cy="520800"/>
            <a:chOff x="311726" y="342910"/>
            <a:chExt cx="2560500" cy="520800"/>
          </a:xfrm>
        </p:grpSpPr>
        <p:sp>
          <p:nvSpPr>
            <p:cNvPr id="18" name="Google Shape;18;p2"/>
            <p:cNvSpPr/>
            <p:nvPr/>
          </p:nvSpPr>
          <p:spPr>
            <a:xfrm>
              <a:off x="311726" y="342910"/>
              <a:ext cx="2560500" cy="520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9" name="Google Shape;19;p2"/>
            <p:cNvPicPr preferRelativeResize="0"/>
            <p:nvPr/>
          </p:nvPicPr>
          <p:blipFill rotWithShape="1">
            <a:blip r:embed="rId2">
              <a:alphaModFix/>
            </a:blip>
            <a:srcRect b="0" l="377" r="386" t="0"/>
            <a:stretch/>
          </p:blipFill>
          <p:spPr>
            <a:xfrm>
              <a:off x="391788" y="382839"/>
              <a:ext cx="2400300" cy="44104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0" name="Google Shape;20;p2"/>
          <p:cNvSpPr/>
          <p:nvPr/>
        </p:nvSpPr>
        <p:spPr>
          <a:xfrm>
            <a:off x="8417710" y="342892"/>
            <a:ext cx="412800" cy="57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2"/>
          <p:cNvSpPr/>
          <p:nvPr/>
        </p:nvSpPr>
        <p:spPr>
          <a:xfrm>
            <a:off x="7000" y="-7000"/>
            <a:ext cx="9144000" cy="255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2"/>
          <p:cNvSpPr/>
          <p:nvPr/>
        </p:nvSpPr>
        <p:spPr>
          <a:xfrm>
            <a:off x="0" y="0"/>
            <a:ext cx="219600" cy="5154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2"/>
          <p:cNvSpPr/>
          <p:nvPr/>
        </p:nvSpPr>
        <p:spPr>
          <a:xfrm>
            <a:off x="8931400" y="0"/>
            <a:ext cx="219600" cy="5154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2"/>
          <p:cNvSpPr/>
          <p:nvPr/>
        </p:nvSpPr>
        <p:spPr>
          <a:xfrm>
            <a:off x="7000" y="4798125"/>
            <a:ext cx="9144000" cy="356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2"/>
          <p:cNvSpPr/>
          <p:nvPr/>
        </p:nvSpPr>
        <p:spPr>
          <a:xfrm>
            <a:off x="6400750" y="2400375"/>
            <a:ext cx="2743242" cy="2743120"/>
          </a:xfrm>
          <a:custGeom>
            <a:rect b="b" l="l" r="r" t="t"/>
            <a:pathLst>
              <a:path extrusionOk="0" h="73145" w="73158">
                <a:moveTo>
                  <a:pt x="73158" y="73107"/>
                </a:moveTo>
                <a:lnTo>
                  <a:pt x="73158" y="0"/>
                </a:lnTo>
                <a:lnTo>
                  <a:pt x="0" y="7314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6" name="Google Shape;26;p2"/>
          <p:cNvSpPr txBox="1"/>
          <p:nvPr/>
        </p:nvSpPr>
        <p:spPr>
          <a:xfrm rot="-2700000">
            <a:off x="6647467" y="3651017"/>
            <a:ext cx="2757716" cy="55451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65"/>
              <a:buFont typeface="Arial"/>
              <a:buNone/>
            </a:pPr>
            <a:r>
              <a:rPr b="1" i="0" lang="en" sz="10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rPr>
              <a:t>We use tech to connect human potential and opportunity with dignity &amp; humility   </a:t>
            </a:r>
            <a:endParaRPr b="1" i="0" sz="1000" u="none" cap="none" strike="noStrike">
              <a:solidFill>
                <a:schemeClr val="lt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7" name="Google Shape;27;p2"/>
          <p:cNvSpPr/>
          <p:nvPr/>
        </p:nvSpPr>
        <p:spPr>
          <a:xfrm>
            <a:off x="8414775" y="4244650"/>
            <a:ext cx="418647" cy="418572"/>
          </a:xfrm>
          <a:custGeom>
            <a:rect b="b" l="l" r="r" t="t"/>
            <a:pathLst>
              <a:path extrusionOk="0" h="73145" w="73158">
                <a:moveTo>
                  <a:pt x="73158" y="73107"/>
                </a:moveTo>
                <a:lnTo>
                  <a:pt x="73158" y="0"/>
                </a:lnTo>
                <a:lnTo>
                  <a:pt x="0" y="73145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TITLE_AND_TWO_COLUMNS_1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1"/>
          <p:cNvSpPr txBox="1"/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5" name="Google Shape;85;p11"/>
          <p:cNvSpPr txBox="1"/>
          <p:nvPr>
            <p:ph idx="1" type="body"/>
          </p:nvPr>
        </p:nvSpPr>
        <p:spPr>
          <a:xfrm>
            <a:off x="311700" y="1005850"/>
            <a:ext cx="2679600" cy="3657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6" name="Google Shape;86;p11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7" name="Google Shape;87;p11"/>
          <p:cNvSpPr txBox="1"/>
          <p:nvPr>
            <p:ph idx="2" type="body"/>
          </p:nvPr>
        </p:nvSpPr>
        <p:spPr>
          <a:xfrm>
            <a:off x="6152700" y="1005850"/>
            <a:ext cx="2679600" cy="3657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8" name="Google Shape;88;p11"/>
          <p:cNvSpPr txBox="1"/>
          <p:nvPr>
            <p:ph idx="3" type="body"/>
          </p:nvPr>
        </p:nvSpPr>
        <p:spPr>
          <a:xfrm>
            <a:off x="3232200" y="1005850"/>
            <a:ext cx="2679600" cy="3657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 txBox="1"/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1" name="Google Shape;91;p12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 txBox="1"/>
          <p:nvPr>
            <p:ph type="title"/>
          </p:nvPr>
        </p:nvSpPr>
        <p:spPr>
          <a:xfrm>
            <a:off x="311700" y="342900"/>
            <a:ext cx="2808000" cy="8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4" name="Google Shape;94;p13"/>
          <p:cNvSpPr txBox="1"/>
          <p:nvPr>
            <p:ph idx="1" type="body"/>
          </p:nvPr>
        </p:nvSpPr>
        <p:spPr>
          <a:xfrm>
            <a:off x="311700" y="1209300"/>
            <a:ext cx="2808000" cy="3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5" name="Google Shape;95;p13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 txBox="1"/>
          <p:nvPr>
            <p:ph type="title"/>
          </p:nvPr>
        </p:nvSpPr>
        <p:spPr>
          <a:xfrm>
            <a:off x="311700" y="342900"/>
            <a:ext cx="6541800" cy="432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98" name="Google Shape;98;p14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 and contact">
  <p:cSld name="MAIN_POINT_1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01" name="Google Shape;101;p15"/>
          <p:cNvGrpSpPr/>
          <p:nvPr/>
        </p:nvGrpSpPr>
        <p:grpSpPr>
          <a:xfrm rot="2700000">
            <a:off x="585683" y="481417"/>
            <a:ext cx="694882" cy="564848"/>
            <a:chOff x="919500" y="1916075"/>
            <a:chExt cx="1067700" cy="867900"/>
          </a:xfrm>
        </p:grpSpPr>
        <p:sp>
          <p:nvSpPr>
            <p:cNvPr id="102" name="Google Shape;102;p15"/>
            <p:cNvSpPr/>
            <p:nvPr/>
          </p:nvSpPr>
          <p:spPr>
            <a:xfrm>
              <a:off x="919500" y="1992275"/>
              <a:ext cx="915300" cy="791700"/>
            </a:xfrm>
            <a:prstGeom prst="triangle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15"/>
            <p:cNvSpPr/>
            <p:nvPr/>
          </p:nvSpPr>
          <p:spPr>
            <a:xfrm>
              <a:off x="1071900" y="1916075"/>
              <a:ext cx="915300" cy="791700"/>
            </a:xfrm>
            <a:prstGeom prst="triangle">
              <a:avLst>
                <a:gd fmla="val 50000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4" name="Google Shape;104;p15"/>
          <p:cNvGrpSpPr/>
          <p:nvPr/>
        </p:nvGrpSpPr>
        <p:grpSpPr>
          <a:xfrm rot="8100000">
            <a:off x="7746888" y="3437645"/>
            <a:ext cx="912919" cy="742084"/>
            <a:chOff x="521400" y="3135325"/>
            <a:chExt cx="1067700" cy="867900"/>
          </a:xfrm>
        </p:grpSpPr>
        <p:sp>
          <p:nvSpPr>
            <p:cNvPr id="105" name="Google Shape;105;p15"/>
            <p:cNvSpPr/>
            <p:nvPr/>
          </p:nvSpPr>
          <p:spPr>
            <a:xfrm>
              <a:off x="521400" y="3211525"/>
              <a:ext cx="915300" cy="7917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15"/>
            <p:cNvSpPr/>
            <p:nvPr/>
          </p:nvSpPr>
          <p:spPr>
            <a:xfrm>
              <a:off x="673800" y="3135325"/>
              <a:ext cx="915300" cy="791700"/>
            </a:xfrm>
            <a:prstGeom prst="triangle">
              <a:avLst>
                <a:gd fmla="val 50000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7" name="Google Shape;107;p15"/>
          <p:cNvSpPr txBox="1"/>
          <p:nvPr>
            <p:ph type="title"/>
          </p:nvPr>
        </p:nvSpPr>
        <p:spPr>
          <a:xfrm>
            <a:off x="311700" y="342900"/>
            <a:ext cx="8100000" cy="2094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ssistant"/>
              <a:buNone/>
              <a:defRPr sz="480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ssistant"/>
              <a:buNone/>
              <a:defRPr sz="480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ssistant"/>
              <a:buNone/>
              <a:defRPr sz="480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ssistant"/>
              <a:buNone/>
              <a:defRPr sz="480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ssistant"/>
              <a:buNone/>
              <a:defRPr sz="480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ssistant"/>
              <a:buNone/>
              <a:defRPr sz="480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ssistant"/>
              <a:buNone/>
              <a:defRPr sz="480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ssistant"/>
              <a:buNone/>
              <a:defRPr sz="480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6"/>
          <p:cNvSpPr txBox="1"/>
          <p:nvPr>
            <p:ph type="title"/>
          </p:nvPr>
        </p:nvSpPr>
        <p:spPr>
          <a:xfrm>
            <a:off x="311700" y="679950"/>
            <a:ext cx="3999000" cy="2270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Font typeface="Assistant"/>
              <a:buNone/>
              <a:defRPr b="1" sz="4200">
                <a:latin typeface="Assistant"/>
                <a:ea typeface="Assistant"/>
                <a:cs typeface="Assistant"/>
                <a:sym typeface="Assistan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Font typeface="Assistant"/>
              <a:buNone/>
              <a:defRPr b="1" sz="4200">
                <a:latin typeface="Assistant"/>
                <a:ea typeface="Assistant"/>
                <a:cs typeface="Assistant"/>
                <a:sym typeface="Assistan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Font typeface="Assistant"/>
              <a:buNone/>
              <a:defRPr b="1" sz="4200">
                <a:latin typeface="Assistant"/>
                <a:ea typeface="Assistant"/>
                <a:cs typeface="Assistant"/>
                <a:sym typeface="Assistan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Font typeface="Assistant"/>
              <a:buNone/>
              <a:defRPr b="1" sz="4200">
                <a:latin typeface="Assistant"/>
                <a:ea typeface="Assistant"/>
                <a:cs typeface="Assistant"/>
                <a:sym typeface="Assistan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Font typeface="Assistant"/>
              <a:buNone/>
              <a:defRPr b="1" sz="4200">
                <a:latin typeface="Assistant"/>
                <a:ea typeface="Assistant"/>
                <a:cs typeface="Assistant"/>
                <a:sym typeface="Assistan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Font typeface="Assistant"/>
              <a:buNone/>
              <a:defRPr b="1" sz="4200">
                <a:latin typeface="Assistant"/>
                <a:ea typeface="Assistant"/>
                <a:cs typeface="Assistant"/>
                <a:sym typeface="Assistan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Font typeface="Assistant"/>
              <a:buNone/>
              <a:defRPr b="1" sz="4200">
                <a:latin typeface="Assistant"/>
                <a:ea typeface="Assistant"/>
                <a:cs typeface="Assistant"/>
                <a:sym typeface="Assistan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Font typeface="Assistant"/>
              <a:buNone/>
              <a:defRPr b="1" sz="4200">
                <a:latin typeface="Assistant"/>
                <a:ea typeface="Assistant"/>
                <a:cs typeface="Assistant"/>
                <a:sym typeface="Assistant"/>
              </a:defRPr>
            </a:lvl9pPr>
          </a:lstStyle>
          <a:p/>
        </p:txBody>
      </p:sp>
      <p:sp>
        <p:nvSpPr>
          <p:cNvPr id="111" name="Google Shape;111;p16"/>
          <p:cNvSpPr txBox="1"/>
          <p:nvPr>
            <p:ph idx="1" type="subTitle"/>
          </p:nvPr>
        </p:nvSpPr>
        <p:spPr>
          <a:xfrm>
            <a:off x="311700" y="2950350"/>
            <a:ext cx="39990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2" name="Google Shape;112;p16"/>
          <p:cNvSpPr txBox="1"/>
          <p:nvPr>
            <p:ph idx="2" type="body"/>
          </p:nvPr>
        </p:nvSpPr>
        <p:spPr>
          <a:xfrm>
            <a:off x="4939500" y="342900"/>
            <a:ext cx="3419400" cy="417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3" name="Google Shape;113;p16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/>
          <p:nvPr>
            <p:ph idx="1" type="body"/>
          </p:nvPr>
        </p:nvSpPr>
        <p:spPr>
          <a:xfrm>
            <a:off x="311700" y="4663200"/>
            <a:ext cx="7082100" cy="48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</a:lstStyle>
          <a:p/>
        </p:txBody>
      </p:sp>
      <p:sp>
        <p:nvSpPr>
          <p:cNvPr id="116" name="Google Shape;116;p17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 1">
  <p:cSld name="BIG_NUMBER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hasCustomPrompt="1" type="title"/>
          </p:nvPr>
        </p:nvSpPr>
        <p:spPr>
          <a:xfrm>
            <a:off x="311700" y="898300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None/>
              <a:defRPr sz="12000">
                <a:solidFill>
                  <a:schemeClr val="accent4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None/>
              <a:defRPr sz="12000">
                <a:solidFill>
                  <a:schemeClr val="accent4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None/>
              <a:defRPr sz="12000">
                <a:solidFill>
                  <a:schemeClr val="accent4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None/>
              <a:defRPr sz="12000">
                <a:solidFill>
                  <a:schemeClr val="accent4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None/>
              <a:defRPr sz="12000">
                <a:solidFill>
                  <a:schemeClr val="accent4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None/>
              <a:defRPr sz="12000">
                <a:solidFill>
                  <a:schemeClr val="accent4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None/>
              <a:defRPr sz="12000">
                <a:solidFill>
                  <a:schemeClr val="accent4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None/>
              <a:defRPr sz="12000">
                <a:solidFill>
                  <a:schemeClr val="accent4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None/>
              <a:defRPr sz="120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9" name="Google Shape;119;p18"/>
          <p:cNvSpPr txBox="1"/>
          <p:nvPr>
            <p:ph idx="1" type="body"/>
          </p:nvPr>
        </p:nvSpPr>
        <p:spPr>
          <a:xfrm>
            <a:off x="311700" y="2944400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0" name="Google Shape;120;p18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 2">
  <p:cSld name="BIG_NUMBER_1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311700" y="898300"/>
            <a:ext cx="24165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311700" y="2944400"/>
            <a:ext cx="24165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4" name="Google Shape;124;p19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5" name="Google Shape;125;p19"/>
          <p:cNvSpPr txBox="1"/>
          <p:nvPr>
            <p:ph idx="2" type="title"/>
          </p:nvPr>
        </p:nvSpPr>
        <p:spPr>
          <a:xfrm>
            <a:off x="6415800" y="898300"/>
            <a:ext cx="24165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126" name="Google Shape;126;p19"/>
          <p:cNvSpPr txBox="1"/>
          <p:nvPr>
            <p:ph idx="3" type="body"/>
          </p:nvPr>
        </p:nvSpPr>
        <p:spPr>
          <a:xfrm>
            <a:off x="6415800" y="2944400"/>
            <a:ext cx="24165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7" name="Google Shape;127;p19"/>
          <p:cNvSpPr txBox="1"/>
          <p:nvPr>
            <p:ph idx="4" type="title"/>
          </p:nvPr>
        </p:nvSpPr>
        <p:spPr>
          <a:xfrm>
            <a:off x="3363750" y="898300"/>
            <a:ext cx="24165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128" name="Google Shape;128;p19"/>
          <p:cNvSpPr txBox="1"/>
          <p:nvPr>
            <p:ph idx="5" type="body"/>
          </p:nvPr>
        </p:nvSpPr>
        <p:spPr>
          <a:xfrm>
            <a:off x="3363750" y="2944400"/>
            <a:ext cx="24165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"/>
          <p:cNvSpPr txBox="1"/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3"/>
          <p:cNvSpPr txBox="1"/>
          <p:nvPr>
            <p:ph idx="1" type="body"/>
          </p:nvPr>
        </p:nvSpPr>
        <p:spPr>
          <a:xfrm>
            <a:off x="311700" y="915600"/>
            <a:ext cx="8520600" cy="37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1" name="Google Shape;31;p3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und Inhalt">
  <p:cSld name="Titel und Inhalt">
    <p:bg>
      <p:bgPr>
        <a:solidFill>
          <a:schemeClr val="lt1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/>
          <p:nvPr>
            <p:ph idx="12" type="sldNum"/>
          </p:nvPr>
        </p:nvSpPr>
        <p:spPr>
          <a:xfrm>
            <a:off x="540000" y="4726558"/>
            <a:ext cx="2411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0" lvl="0" marL="0" marR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50505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indent="0" lvl="1" marL="0" marR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50505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indent="0" lvl="2" marL="0" marR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50505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indent="0" lvl="3" marL="0" marR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50505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indent="0" lvl="4" marL="0" marR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50505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indent="0" lvl="5" marL="0" marR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50505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indent="0" lvl="6" marL="0" marR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50505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indent="0" lvl="7" marL="0" marR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50505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indent="0" lvl="8" marL="0" marR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50505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	</a:t>
            </a: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Salesfive Consulting GmbH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21"/>
          <p:cNvSpPr txBox="1"/>
          <p:nvPr>
            <p:ph idx="1" type="body"/>
          </p:nvPr>
        </p:nvSpPr>
        <p:spPr>
          <a:xfrm>
            <a:off x="540000" y="754732"/>
            <a:ext cx="4831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indent="-342900" lvl="1" marL="914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4" name="Google Shape;134;p21"/>
          <p:cNvSpPr txBox="1"/>
          <p:nvPr>
            <p:ph idx="2" type="body"/>
          </p:nvPr>
        </p:nvSpPr>
        <p:spPr>
          <a:xfrm>
            <a:off x="540000" y="573528"/>
            <a:ext cx="4831800" cy="1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marR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rgbClr val="C8C8C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C8C8C8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indent="-342900" lvl="1" marL="914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35" name="Google Shape;135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21615" y="4768979"/>
            <a:ext cx="628384" cy="189001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1"/>
          <p:cNvSpPr txBox="1"/>
          <p:nvPr>
            <p:ph idx="3" type="body"/>
          </p:nvPr>
        </p:nvSpPr>
        <p:spPr>
          <a:xfrm>
            <a:off x="540000" y="1491854"/>
            <a:ext cx="6750000" cy="1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marR="0" algn="l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Clr>
                <a:srgbClr val="050505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5050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 1">
  <p:cSld name="TITLE_1_1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/>
          <p:nvPr/>
        </p:nvSpPr>
        <p:spPr>
          <a:xfrm>
            <a:off x="0" y="-3050"/>
            <a:ext cx="9144000" cy="5143500"/>
          </a:xfrm>
          <a:prstGeom prst="rect">
            <a:avLst/>
          </a:prstGeom>
          <a:solidFill>
            <a:srgbClr val="58ADC5"/>
          </a:solidFill>
          <a:ln cap="flat" cmpd="sng" w="38100">
            <a:solidFill>
              <a:srgbClr val="58ADC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9" name="Google Shape;139;p22"/>
          <p:cNvGrpSpPr/>
          <p:nvPr/>
        </p:nvGrpSpPr>
        <p:grpSpPr>
          <a:xfrm>
            <a:off x="8638982" y="104318"/>
            <a:ext cx="401181" cy="515668"/>
            <a:chOff x="-1" y="-1"/>
            <a:chExt cx="1210200" cy="1615500"/>
          </a:xfrm>
        </p:grpSpPr>
        <p:sp>
          <p:nvSpPr>
            <p:cNvPr id="140" name="Google Shape;140;p22"/>
            <p:cNvSpPr/>
            <p:nvPr/>
          </p:nvSpPr>
          <p:spPr>
            <a:xfrm>
              <a:off x="-1" y="-1"/>
              <a:ext cx="1210200" cy="16155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outerShdw blurRad="63500" rotWithShape="0" dir="5400000" dist="25400">
                <a:srgbClr val="000000">
                  <a:alpha val="49019"/>
                </a:srgbClr>
              </a:outerShdw>
            </a:effectLst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r>
                <a:t/>
              </a:r>
              <a:endPara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Grafik 7" id="141" name="Google Shape;141;p22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99038" y="85734"/>
              <a:ext cx="1012047" cy="144401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9125" lIns="79125" spcFirstLastPara="1" rIns="79125" wrap="square" tIns="79125">
            <a:norm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3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  <a:defRPr sz="1600"/>
            </a:lvl9pPr>
          </a:lstStyle>
          <a:p/>
        </p:txBody>
      </p:sp>
      <p:sp>
        <p:nvSpPr>
          <p:cNvPr id="144" name="Google Shape;144;p23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79125" lIns="79125" spcFirstLastPara="1" rIns="79125" wrap="square" tIns="79125">
            <a:normAutofit/>
          </a:bodyPr>
          <a:lstStyle>
            <a:lvl1pPr indent="-406400" lvl="0" marL="4572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61950" lvl="2" marL="1371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6550" lvl="3" marL="18288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6550" lvl="4" marL="22860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»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6550" lvl="5" marL="27432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6550" lvl="6" marL="32004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6550" lvl="7" marL="36576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6550" lvl="8" marL="41148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5" name="Google Shape;145;p23"/>
          <p:cNvSpPr txBox="1"/>
          <p:nvPr>
            <p:ph idx="10" type="dt"/>
          </p:nvPr>
        </p:nvSpPr>
        <p:spPr>
          <a:xfrm>
            <a:off x="457201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9125" lIns="79125" spcFirstLastPara="1" rIns="79125" wrap="square" tIns="791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6" name="Google Shape;146;p23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9125" lIns="79125" spcFirstLastPara="1" rIns="79125" wrap="square" tIns="791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7" name="Google Shape;147;p23"/>
          <p:cNvSpPr txBox="1"/>
          <p:nvPr>
            <p:ph idx="12" type="sldNum"/>
          </p:nvPr>
        </p:nvSpPr>
        <p:spPr>
          <a:xfrm>
            <a:off x="6553201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9550" lIns="79125" spcFirstLastPara="1" rIns="79125" wrap="square" tIns="3955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4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150" name="Google Shape;150;p24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rmAutofit/>
          </a:bodyPr>
          <a:lstStyle>
            <a:lvl1pPr indent="-27305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700"/>
              <a:buChar char="●"/>
              <a:defRPr/>
            </a:lvl1pPr>
            <a:lvl2pPr indent="-27305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700"/>
              <a:buChar char="○"/>
              <a:defRPr/>
            </a:lvl2pPr>
            <a:lvl3pPr indent="-27305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700"/>
              <a:buChar char="■"/>
              <a:defRPr/>
            </a:lvl3pPr>
            <a:lvl4pPr indent="-27305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700"/>
              <a:buChar char="●"/>
              <a:defRPr/>
            </a:lvl4pPr>
            <a:lvl5pPr indent="-27305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700"/>
              <a:buChar char="○"/>
              <a:defRPr/>
            </a:lvl5pPr>
            <a:lvl6pPr indent="-27305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700"/>
              <a:buChar char="■"/>
              <a:defRPr/>
            </a:lvl6pPr>
            <a:lvl7pPr indent="-27305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700"/>
              <a:buChar char="●"/>
              <a:defRPr/>
            </a:lvl7pPr>
            <a:lvl8pPr indent="-27305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700"/>
              <a:buChar char="○"/>
              <a:defRPr/>
            </a:lvl8pPr>
            <a:lvl9pPr indent="-27305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700"/>
              <a:buChar char="■"/>
              <a:defRPr/>
            </a:lvl9pPr>
          </a:lstStyle>
          <a:p/>
        </p:txBody>
      </p:sp>
      <p:sp>
        <p:nvSpPr>
          <p:cNvPr id="151" name="Google Shape;151;p24"/>
          <p:cNvSpPr txBox="1"/>
          <p:nvPr>
            <p:ph idx="12" type="sldNum"/>
          </p:nvPr>
        </p:nvSpPr>
        <p:spPr>
          <a:xfrm>
            <a:off x="8322127" y="4803219"/>
            <a:ext cx="193200" cy="20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800">
              <a:solidFill>
                <a:schemeClr val="dk2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 1" showMasterSp="0">
  <p:cSld name="TITLE_AND_BODY_9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5"/>
          <p:cNvSpPr txBox="1"/>
          <p:nvPr>
            <p:ph idx="12" type="sldNum"/>
          </p:nvPr>
        </p:nvSpPr>
        <p:spPr>
          <a:xfrm>
            <a:off x="8588391" y="4721996"/>
            <a:ext cx="180900" cy="17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45725" spcFirstLastPara="1" rIns="45725" wrap="square" tIns="457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 type="title">
  <p:cSld name="TITLE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7"/>
          <p:cNvSpPr txBox="1"/>
          <p:nvPr>
            <p:ph type="ctrTitle"/>
          </p:nvPr>
        </p:nvSpPr>
        <p:spPr>
          <a:xfrm>
            <a:off x="311700" y="1239060"/>
            <a:ext cx="6089100" cy="17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63" name="Google Shape;163;p27"/>
          <p:cNvSpPr txBox="1"/>
          <p:nvPr>
            <p:ph idx="1" type="subTitle"/>
          </p:nvPr>
        </p:nvSpPr>
        <p:spPr>
          <a:xfrm>
            <a:off x="311700" y="3015350"/>
            <a:ext cx="60891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64" name="Google Shape;164;p27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65" name="Google Shape;165;p27"/>
          <p:cNvGrpSpPr/>
          <p:nvPr/>
        </p:nvGrpSpPr>
        <p:grpSpPr>
          <a:xfrm>
            <a:off x="311726" y="342910"/>
            <a:ext cx="2560425" cy="520904"/>
            <a:chOff x="311726" y="342910"/>
            <a:chExt cx="2560425" cy="520904"/>
          </a:xfrm>
        </p:grpSpPr>
        <p:sp>
          <p:nvSpPr>
            <p:cNvPr id="166" name="Google Shape;166;p27"/>
            <p:cNvSpPr/>
            <p:nvPr/>
          </p:nvSpPr>
          <p:spPr>
            <a:xfrm>
              <a:off x="311726" y="342910"/>
              <a:ext cx="2560425" cy="52090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67" name="Google Shape;167;p27"/>
            <p:cNvPicPr preferRelativeResize="0"/>
            <p:nvPr/>
          </p:nvPicPr>
          <p:blipFill rotWithShape="1">
            <a:blip r:embed="rId2">
              <a:alphaModFix/>
            </a:blip>
            <a:srcRect b="0" l="377" r="386" t="0"/>
            <a:stretch/>
          </p:blipFill>
          <p:spPr>
            <a:xfrm>
              <a:off x="391788" y="382839"/>
              <a:ext cx="2400300" cy="44104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8" name="Google Shape;168;p27"/>
          <p:cNvSpPr/>
          <p:nvPr/>
        </p:nvSpPr>
        <p:spPr>
          <a:xfrm>
            <a:off x="8417710" y="342892"/>
            <a:ext cx="412800" cy="57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27"/>
          <p:cNvSpPr/>
          <p:nvPr/>
        </p:nvSpPr>
        <p:spPr>
          <a:xfrm>
            <a:off x="7000" y="-7000"/>
            <a:ext cx="9144000" cy="255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27"/>
          <p:cNvSpPr/>
          <p:nvPr/>
        </p:nvSpPr>
        <p:spPr>
          <a:xfrm>
            <a:off x="0" y="0"/>
            <a:ext cx="219600" cy="5154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27"/>
          <p:cNvSpPr/>
          <p:nvPr/>
        </p:nvSpPr>
        <p:spPr>
          <a:xfrm>
            <a:off x="8931400" y="0"/>
            <a:ext cx="219600" cy="5154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27"/>
          <p:cNvSpPr/>
          <p:nvPr/>
        </p:nvSpPr>
        <p:spPr>
          <a:xfrm>
            <a:off x="7000" y="4798125"/>
            <a:ext cx="9144000" cy="356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27"/>
          <p:cNvSpPr/>
          <p:nvPr/>
        </p:nvSpPr>
        <p:spPr>
          <a:xfrm>
            <a:off x="6400750" y="2400375"/>
            <a:ext cx="2743242" cy="2743120"/>
          </a:xfrm>
          <a:custGeom>
            <a:rect b="b" l="l" r="r" t="t"/>
            <a:pathLst>
              <a:path extrusionOk="0" h="73145" w="73158">
                <a:moveTo>
                  <a:pt x="73158" y="73107"/>
                </a:moveTo>
                <a:lnTo>
                  <a:pt x="73158" y="0"/>
                </a:lnTo>
                <a:lnTo>
                  <a:pt x="0" y="7314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74" name="Google Shape;174;p27"/>
          <p:cNvSpPr txBox="1"/>
          <p:nvPr/>
        </p:nvSpPr>
        <p:spPr>
          <a:xfrm rot="-2700000">
            <a:off x="6647467" y="3651017"/>
            <a:ext cx="2757716" cy="55451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65"/>
              <a:buFont typeface="Arial"/>
              <a:buNone/>
            </a:pPr>
            <a:r>
              <a:rPr b="1" i="0" lang="en" sz="10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rPr>
              <a:t>We use tech to connect human potential and opportunity with dignity &amp; humility   </a:t>
            </a:r>
            <a:endParaRPr b="1" i="0" sz="1000" u="none" cap="none" strike="noStrike">
              <a:solidFill>
                <a:schemeClr val="lt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75" name="Google Shape;175;p27"/>
          <p:cNvSpPr/>
          <p:nvPr/>
        </p:nvSpPr>
        <p:spPr>
          <a:xfrm>
            <a:off x="8414775" y="4244650"/>
            <a:ext cx="418647" cy="418572"/>
          </a:xfrm>
          <a:custGeom>
            <a:rect b="b" l="l" r="r" t="t"/>
            <a:pathLst>
              <a:path extrusionOk="0" h="73145" w="73158">
                <a:moveTo>
                  <a:pt x="73158" y="73107"/>
                </a:moveTo>
                <a:lnTo>
                  <a:pt x="73158" y="0"/>
                </a:lnTo>
                <a:lnTo>
                  <a:pt x="0" y="73145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SECTION_HEADER_1">
    <p:bg>
      <p:bgPr>
        <a:noFill/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8"/>
          <p:cNvSpPr/>
          <p:nvPr/>
        </p:nvSpPr>
        <p:spPr>
          <a:xfrm>
            <a:off x="7000" y="4663200"/>
            <a:ext cx="9144000" cy="49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28"/>
          <p:cNvSpPr/>
          <p:nvPr/>
        </p:nvSpPr>
        <p:spPr>
          <a:xfrm>
            <a:off x="7000" y="-7000"/>
            <a:ext cx="9144000" cy="349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28"/>
          <p:cNvSpPr/>
          <p:nvPr/>
        </p:nvSpPr>
        <p:spPr>
          <a:xfrm>
            <a:off x="0" y="0"/>
            <a:ext cx="311700" cy="5154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28"/>
          <p:cNvSpPr/>
          <p:nvPr/>
        </p:nvSpPr>
        <p:spPr>
          <a:xfrm>
            <a:off x="8839300" y="0"/>
            <a:ext cx="311700" cy="5154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28"/>
          <p:cNvSpPr txBox="1"/>
          <p:nvPr>
            <p:ph type="title"/>
          </p:nvPr>
        </p:nvSpPr>
        <p:spPr>
          <a:xfrm>
            <a:off x="311700" y="214884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2" name="Google Shape;182;p28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 type="tx">
  <p:cSld name="TITLE_AND_BODY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9"/>
          <p:cNvSpPr txBox="1"/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5" name="Google Shape;185;p29"/>
          <p:cNvSpPr txBox="1"/>
          <p:nvPr>
            <p:ph idx="1" type="body"/>
          </p:nvPr>
        </p:nvSpPr>
        <p:spPr>
          <a:xfrm>
            <a:off x="311700" y="915600"/>
            <a:ext cx="8520600" cy="37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6" name="Google Shape;186;p29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2">
  <p:cSld name="TITLE_1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0"/>
          <p:cNvSpPr txBox="1"/>
          <p:nvPr>
            <p:ph type="ctrTitle"/>
          </p:nvPr>
        </p:nvSpPr>
        <p:spPr>
          <a:xfrm>
            <a:off x="311725" y="1243584"/>
            <a:ext cx="6089100" cy="17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9" name="Google Shape;189;p30"/>
          <p:cNvSpPr txBox="1"/>
          <p:nvPr>
            <p:ph idx="1" type="subTitle"/>
          </p:nvPr>
        </p:nvSpPr>
        <p:spPr>
          <a:xfrm>
            <a:off x="311725" y="3019874"/>
            <a:ext cx="60891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90" name="Google Shape;190;p30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1" name="Google Shape;191;p30"/>
          <p:cNvSpPr/>
          <p:nvPr/>
        </p:nvSpPr>
        <p:spPr>
          <a:xfrm>
            <a:off x="0" y="1243584"/>
            <a:ext cx="128100" cy="2568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30"/>
          <p:cNvSpPr/>
          <p:nvPr/>
        </p:nvSpPr>
        <p:spPr>
          <a:xfrm>
            <a:off x="6400750" y="2400375"/>
            <a:ext cx="2743242" cy="2743120"/>
          </a:xfrm>
          <a:custGeom>
            <a:rect b="b" l="l" r="r" t="t"/>
            <a:pathLst>
              <a:path extrusionOk="0" h="73145" w="73158">
                <a:moveTo>
                  <a:pt x="73158" y="73107"/>
                </a:moveTo>
                <a:lnTo>
                  <a:pt x="73158" y="0"/>
                </a:lnTo>
                <a:lnTo>
                  <a:pt x="0" y="7314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93" name="Google Shape;193;p30"/>
          <p:cNvSpPr txBox="1"/>
          <p:nvPr/>
        </p:nvSpPr>
        <p:spPr>
          <a:xfrm rot="-2700000">
            <a:off x="6647467" y="3651017"/>
            <a:ext cx="2757716" cy="55451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65"/>
              <a:buFont typeface="Arial"/>
              <a:buNone/>
            </a:pPr>
            <a:r>
              <a:rPr b="1" i="0" lang="en" sz="10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rPr>
              <a:t>We use tech to connect human potential and opportunity with dignity &amp; humility   </a:t>
            </a:r>
            <a:endParaRPr b="1" i="0" sz="1000" u="none" cap="none" strike="noStrike">
              <a:solidFill>
                <a:schemeClr val="lt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94" name="Google Shape;194;p30"/>
          <p:cNvSpPr/>
          <p:nvPr/>
        </p:nvSpPr>
        <p:spPr>
          <a:xfrm>
            <a:off x="8414775" y="4244650"/>
            <a:ext cx="418647" cy="418572"/>
          </a:xfrm>
          <a:custGeom>
            <a:rect b="b" l="l" r="r" t="t"/>
            <a:pathLst>
              <a:path extrusionOk="0" h="73145" w="73158">
                <a:moveTo>
                  <a:pt x="73158" y="73107"/>
                </a:moveTo>
                <a:lnTo>
                  <a:pt x="73158" y="0"/>
                </a:lnTo>
                <a:lnTo>
                  <a:pt x="0" y="73145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</p:sp>
      <p:sp>
        <p:nvSpPr>
          <p:cNvPr id="195" name="Google Shape;195;p30"/>
          <p:cNvSpPr/>
          <p:nvPr/>
        </p:nvSpPr>
        <p:spPr>
          <a:xfrm>
            <a:off x="8417710" y="342892"/>
            <a:ext cx="412800" cy="57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6" name="Google Shape;196;p30"/>
          <p:cNvGrpSpPr/>
          <p:nvPr/>
        </p:nvGrpSpPr>
        <p:grpSpPr>
          <a:xfrm>
            <a:off x="311726" y="342910"/>
            <a:ext cx="2560500" cy="520800"/>
            <a:chOff x="311726" y="342910"/>
            <a:chExt cx="2560500" cy="520800"/>
          </a:xfrm>
        </p:grpSpPr>
        <p:sp>
          <p:nvSpPr>
            <p:cNvPr id="197" name="Google Shape;197;p30"/>
            <p:cNvSpPr/>
            <p:nvPr/>
          </p:nvSpPr>
          <p:spPr>
            <a:xfrm>
              <a:off x="311726" y="342910"/>
              <a:ext cx="2560500" cy="520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98" name="Google Shape;198;p30"/>
            <p:cNvPicPr preferRelativeResize="0"/>
            <p:nvPr/>
          </p:nvPicPr>
          <p:blipFill rotWithShape="1">
            <a:blip r:embed="rId2">
              <a:alphaModFix/>
            </a:blip>
            <a:srcRect b="0" l="377" r="386" t="0"/>
            <a:stretch/>
          </p:blipFill>
          <p:spPr>
            <a:xfrm>
              <a:off x="391788" y="382839"/>
              <a:ext cx="2400300" cy="44104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 type="secHead">
  <p:cSld name="SECTION_HEADER">
    <p:bg>
      <p:bgPr>
        <a:noFill/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3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2" name="Google Shape;202;p31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 type="secHead">
  <p:cSld name="SECTION_HEADER">
    <p:bg>
      <p:bgPr>
        <a:noFill/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4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SECTION_HEADER_1_1">
    <p:bg>
      <p:bgPr>
        <a:noFill/>
      </p:bgPr>
    </p:bg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2"/>
          <p:cNvSpPr/>
          <p:nvPr/>
        </p:nvSpPr>
        <p:spPr>
          <a:xfrm>
            <a:off x="7000" y="4663225"/>
            <a:ext cx="9144000" cy="491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32"/>
          <p:cNvSpPr/>
          <p:nvPr/>
        </p:nvSpPr>
        <p:spPr>
          <a:xfrm>
            <a:off x="7000" y="-7000"/>
            <a:ext cx="9144000" cy="349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32"/>
          <p:cNvSpPr/>
          <p:nvPr/>
        </p:nvSpPr>
        <p:spPr>
          <a:xfrm>
            <a:off x="0" y="0"/>
            <a:ext cx="311700" cy="5154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32"/>
          <p:cNvSpPr/>
          <p:nvPr/>
        </p:nvSpPr>
        <p:spPr>
          <a:xfrm>
            <a:off x="8839300" y="0"/>
            <a:ext cx="311700" cy="5154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3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9" name="Google Shape;209;p32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2">
  <p:cSld name="TITLE_AND_BODY_1"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3"/>
          <p:cNvSpPr/>
          <p:nvPr/>
        </p:nvSpPr>
        <p:spPr>
          <a:xfrm>
            <a:off x="7000" y="4663225"/>
            <a:ext cx="9144000" cy="491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33"/>
          <p:cNvSpPr/>
          <p:nvPr/>
        </p:nvSpPr>
        <p:spPr>
          <a:xfrm>
            <a:off x="7000" y="-7000"/>
            <a:ext cx="9144000" cy="349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33"/>
          <p:cNvSpPr/>
          <p:nvPr/>
        </p:nvSpPr>
        <p:spPr>
          <a:xfrm>
            <a:off x="0" y="0"/>
            <a:ext cx="311700" cy="5154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33"/>
          <p:cNvSpPr/>
          <p:nvPr/>
        </p:nvSpPr>
        <p:spPr>
          <a:xfrm>
            <a:off x="8839300" y="0"/>
            <a:ext cx="311700" cy="5154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33"/>
          <p:cNvSpPr txBox="1"/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6" name="Google Shape;216;p33"/>
          <p:cNvSpPr txBox="1"/>
          <p:nvPr>
            <p:ph idx="1" type="body"/>
          </p:nvPr>
        </p:nvSpPr>
        <p:spPr>
          <a:xfrm>
            <a:off x="311700" y="915600"/>
            <a:ext cx="8520600" cy="37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7" name="Google Shape;217;p33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3">
  <p:cSld name="TITLE_AND_BODY_1_1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4"/>
          <p:cNvSpPr/>
          <p:nvPr/>
        </p:nvSpPr>
        <p:spPr>
          <a:xfrm>
            <a:off x="7000" y="4663225"/>
            <a:ext cx="9144000" cy="491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34"/>
          <p:cNvSpPr/>
          <p:nvPr/>
        </p:nvSpPr>
        <p:spPr>
          <a:xfrm>
            <a:off x="7000" y="-7000"/>
            <a:ext cx="9144000" cy="349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34"/>
          <p:cNvSpPr/>
          <p:nvPr/>
        </p:nvSpPr>
        <p:spPr>
          <a:xfrm>
            <a:off x="0" y="0"/>
            <a:ext cx="311700" cy="5154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34"/>
          <p:cNvSpPr/>
          <p:nvPr/>
        </p:nvSpPr>
        <p:spPr>
          <a:xfrm>
            <a:off x="8839300" y="0"/>
            <a:ext cx="311700" cy="5154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34"/>
          <p:cNvSpPr txBox="1"/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4" name="Google Shape;224;p34"/>
          <p:cNvSpPr txBox="1"/>
          <p:nvPr>
            <p:ph idx="1" type="body"/>
          </p:nvPr>
        </p:nvSpPr>
        <p:spPr>
          <a:xfrm>
            <a:off x="311700" y="915600"/>
            <a:ext cx="8520600" cy="37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5" name="Google Shape;225;p34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5"/>
          <p:cNvSpPr txBox="1"/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8" name="Google Shape;228;p35"/>
          <p:cNvSpPr txBox="1"/>
          <p:nvPr>
            <p:ph idx="1" type="body"/>
          </p:nvPr>
        </p:nvSpPr>
        <p:spPr>
          <a:xfrm>
            <a:off x="311700" y="1005850"/>
            <a:ext cx="3999900" cy="3657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9" name="Google Shape;229;p35"/>
          <p:cNvSpPr txBox="1"/>
          <p:nvPr>
            <p:ph idx="2" type="body"/>
          </p:nvPr>
        </p:nvSpPr>
        <p:spPr>
          <a:xfrm>
            <a:off x="4832400" y="1005850"/>
            <a:ext cx="3999900" cy="3657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0" name="Google Shape;230;p35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TITLE_AND_TWO_COLUMNS_1"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6"/>
          <p:cNvSpPr txBox="1"/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3" name="Google Shape;233;p36"/>
          <p:cNvSpPr txBox="1"/>
          <p:nvPr>
            <p:ph idx="1" type="body"/>
          </p:nvPr>
        </p:nvSpPr>
        <p:spPr>
          <a:xfrm>
            <a:off x="311700" y="1005850"/>
            <a:ext cx="2679600" cy="3657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4" name="Google Shape;234;p36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5" name="Google Shape;235;p36"/>
          <p:cNvSpPr txBox="1"/>
          <p:nvPr>
            <p:ph idx="2" type="body"/>
          </p:nvPr>
        </p:nvSpPr>
        <p:spPr>
          <a:xfrm>
            <a:off x="6152700" y="1005850"/>
            <a:ext cx="2679600" cy="3657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6" name="Google Shape;236;p36"/>
          <p:cNvSpPr txBox="1"/>
          <p:nvPr>
            <p:ph idx="3" type="body"/>
          </p:nvPr>
        </p:nvSpPr>
        <p:spPr>
          <a:xfrm>
            <a:off x="3232200" y="1005850"/>
            <a:ext cx="2679600" cy="3657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7"/>
          <p:cNvSpPr txBox="1"/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9" name="Google Shape;239;p37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8"/>
          <p:cNvSpPr txBox="1"/>
          <p:nvPr>
            <p:ph type="title"/>
          </p:nvPr>
        </p:nvSpPr>
        <p:spPr>
          <a:xfrm>
            <a:off x="311700" y="342900"/>
            <a:ext cx="2808000" cy="8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42" name="Google Shape;242;p38"/>
          <p:cNvSpPr txBox="1"/>
          <p:nvPr>
            <p:ph idx="1" type="body"/>
          </p:nvPr>
        </p:nvSpPr>
        <p:spPr>
          <a:xfrm>
            <a:off x="311700" y="1209300"/>
            <a:ext cx="2808000" cy="3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3" name="Google Shape;243;p38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9"/>
          <p:cNvSpPr txBox="1"/>
          <p:nvPr>
            <p:ph type="title"/>
          </p:nvPr>
        </p:nvSpPr>
        <p:spPr>
          <a:xfrm>
            <a:off x="311700" y="342900"/>
            <a:ext cx="6541800" cy="432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46" name="Google Shape;246;p39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 and contact">
  <p:cSld name="MAIN_POINT_1"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0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49" name="Google Shape;249;p40"/>
          <p:cNvGrpSpPr/>
          <p:nvPr/>
        </p:nvGrpSpPr>
        <p:grpSpPr>
          <a:xfrm rot="2700000">
            <a:off x="585683" y="481417"/>
            <a:ext cx="694882" cy="564848"/>
            <a:chOff x="919500" y="1916075"/>
            <a:chExt cx="1067700" cy="867900"/>
          </a:xfrm>
        </p:grpSpPr>
        <p:sp>
          <p:nvSpPr>
            <p:cNvPr id="250" name="Google Shape;250;p40"/>
            <p:cNvSpPr/>
            <p:nvPr/>
          </p:nvSpPr>
          <p:spPr>
            <a:xfrm>
              <a:off x="919500" y="1992275"/>
              <a:ext cx="915300" cy="791700"/>
            </a:xfrm>
            <a:prstGeom prst="triangle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40"/>
            <p:cNvSpPr/>
            <p:nvPr/>
          </p:nvSpPr>
          <p:spPr>
            <a:xfrm>
              <a:off x="1071900" y="1916075"/>
              <a:ext cx="915300" cy="791700"/>
            </a:xfrm>
            <a:prstGeom prst="triangle">
              <a:avLst>
                <a:gd fmla="val 50000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2" name="Google Shape;252;p40"/>
          <p:cNvGrpSpPr/>
          <p:nvPr/>
        </p:nvGrpSpPr>
        <p:grpSpPr>
          <a:xfrm rot="8100000">
            <a:off x="7746888" y="3437645"/>
            <a:ext cx="912919" cy="742084"/>
            <a:chOff x="521400" y="3135325"/>
            <a:chExt cx="1067700" cy="867900"/>
          </a:xfrm>
        </p:grpSpPr>
        <p:sp>
          <p:nvSpPr>
            <p:cNvPr id="253" name="Google Shape;253;p40"/>
            <p:cNvSpPr/>
            <p:nvPr/>
          </p:nvSpPr>
          <p:spPr>
            <a:xfrm>
              <a:off x="521400" y="3211525"/>
              <a:ext cx="915300" cy="7917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40"/>
            <p:cNvSpPr/>
            <p:nvPr/>
          </p:nvSpPr>
          <p:spPr>
            <a:xfrm>
              <a:off x="673800" y="3135325"/>
              <a:ext cx="915300" cy="791700"/>
            </a:xfrm>
            <a:prstGeom prst="triangle">
              <a:avLst>
                <a:gd fmla="val 50000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5" name="Google Shape;255;p40"/>
          <p:cNvSpPr txBox="1"/>
          <p:nvPr>
            <p:ph type="title"/>
          </p:nvPr>
        </p:nvSpPr>
        <p:spPr>
          <a:xfrm>
            <a:off x="311700" y="342900"/>
            <a:ext cx="8100000" cy="2094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ssistant"/>
              <a:buNone/>
              <a:defRPr sz="480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ssistant"/>
              <a:buNone/>
              <a:defRPr sz="480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ssistant"/>
              <a:buNone/>
              <a:defRPr sz="480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ssistant"/>
              <a:buNone/>
              <a:defRPr sz="480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ssistant"/>
              <a:buNone/>
              <a:defRPr sz="480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ssistant"/>
              <a:buNone/>
              <a:defRPr sz="480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ssistant"/>
              <a:buNone/>
              <a:defRPr sz="480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ssistant"/>
              <a:buNone/>
              <a:defRPr sz="480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41"/>
          <p:cNvSpPr txBox="1"/>
          <p:nvPr>
            <p:ph type="title"/>
          </p:nvPr>
        </p:nvSpPr>
        <p:spPr>
          <a:xfrm>
            <a:off x="311700" y="679950"/>
            <a:ext cx="3999000" cy="2270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Font typeface="Assistant"/>
              <a:buNone/>
              <a:defRPr b="1" sz="4200">
                <a:latin typeface="Assistant"/>
                <a:ea typeface="Assistant"/>
                <a:cs typeface="Assistant"/>
                <a:sym typeface="Assistan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Font typeface="Assistant"/>
              <a:buNone/>
              <a:defRPr b="1" sz="4200">
                <a:latin typeface="Assistant"/>
                <a:ea typeface="Assistant"/>
                <a:cs typeface="Assistant"/>
                <a:sym typeface="Assistan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Font typeface="Assistant"/>
              <a:buNone/>
              <a:defRPr b="1" sz="4200">
                <a:latin typeface="Assistant"/>
                <a:ea typeface="Assistant"/>
                <a:cs typeface="Assistant"/>
                <a:sym typeface="Assistan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Font typeface="Assistant"/>
              <a:buNone/>
              <a:defRPr b="1" sz="4200">
                <a:latin typeface="Assistant"/>
                <a:ea typeface="Assistant"/>
                <a:cs typeface="Assistant"/>
                <a:sym typeface="Assistan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Font typeface="Assistant"/>
              <a:buNone/>
              <a:defRPr b="1" sz="4200">
                <a:latin typeface="Assistant"/>
                <a:ea typeface="Assistant"/>
                <a:cs typeface="Assistant"/>
                <a:sym typeface="Assistan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Font typeface="Assistant"/>
              <a:buNone/>
              <a:defRPr b="1" sz="4200">
                <a:latin typeface="Assistant"/>
                <a:ea typeface="Assistant"/>
                <a:cs typeface="Assistant"/>
                <a:sym typeface="Assistan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Font typeface="Assistant"/>
              <a:buNone/>
              <a:defRPr b="1" sz="4200">
                <a:latin typeface="Assistant"/>
                <a:ea typeface="Assistant"/>
                <a:cs typeface="Assistant"/>
                <a:sym typeface="Assistan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Font typeface="Assistant"/>
              <a:buNone/>
              <a:defRPr b="1" sz="4200">
                <a:latin typeface="Assistant"/>
                <a:ea typeface="Assistant"/>
                <a:cs typeface="Assistant"/>
                <a:sym typeface="Assistant"/>
              </a:defRPr>
            </a:lvl9pPr>
          </a:lstStyle>
          <a:p/>
        </p:txBody>
      </p:sp>
      <p:sp>
        <p:nvSpPr>
          <p:cNvPr id="259" name="Google Shape;259;p41"/>
          <p:cNvSpPr txBox="1"/>
          <p:nvPr>
            <p:ph idx="1" type="subTitle"/>
          </p:nvPr>
        </p:nvSpPr>
        <p:spPr>
          <a:xfrm>
            <a:off x="311700" y="2950350"/>
            <a:ext cx="39990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60" name="Google Shape;260;p41"/>
          <p:cNvSpPr txBox="1"/>
          <p:nvPr>
            <p:ph idx="2" type="body"/>
          </p:nvPr>
        </p:nvSpPr>
        <p:spPr>
          <a:xfrm>
            <a:off x="4939500" y="342900"/>
            <a:ext cx="3419400" cy="417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1" name="Google Shape;261;p41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2">
  <p:cSld name="TITLE_1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 txBox="1"/>
          <p:nvPr>
            <p:ph type="ctrTitle"/>
          </p:nvPr>
        </p:nvSpPr>
        <p:spPr>
          <a:xfrm>
            <a:off x="311725" y="1243584"/>
            <a:ext cx="6089100" cy="17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1" type="subTitle"/>
          </p:nvPr>
        </p:nvSpPr>
        <p:spPr>
          <a:xfrm>
            <a:off x="311725" y="3019874"/>
            <a:ext cx="60891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" name="Google Shape;40;p5"/>
          <p:cNvSpPr/>
          <p:nvPr/>
        </p:nvSpPr>
        <p:spPr>
          <a:xfrm>
            <a:off x="0" y="1243584"/>
            <a:ext cx="128100" cy="2568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5"/>
          <p:cNvSpPr/>
          <p:nvPr/>
        </p:nvSpPr>
        <p:spPr>
          <a:xfrm>
            <a:off x="6400750" y="2400375"/>
            <a:ext cx="2743242" cy="2743120"/>
          </a:xfrm>
          <a:custGeom>
            <a:rect b="b" l="l" r="r" t="t"/>
            <a:pathLst>
              <a:path extrusionOk="0" h="73145" w="73158">
                <a:moveTo>
                  <a:pt x="73158" y="73107"/>
                </a:moveTo>
                <a:lnTo>
                  <a:pt x="73158" y="0"/>
                </a:lnTo>
                <a:lnTo>
                  <a:pt x="0" y="7314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2" name="Google Shape;42;p5"/>
          <p:cNvSpPr txBox="1"/>
          <p:nvPr/>
        </p:nvSpPr>
        <p:spPr>
          <a:xfrm rot="-2700000">
            <a:off x="6647467" y="3651017"/>
            <a:ext cx="2757716" cy="55451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65"/>
              <a:buFont typeface="Arial"/>
              <a:buNone/>
            </a:pPr>
            <a:r>
              <a:rPr b="1" i="0" lang="en" sz="10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rPr>
              <a:t>We use tech to connect human potential and opportunity with dignity &amp; humility   </a:t>
            </a:r>
            <a:endParaRPr b="1" i="0" sz="1000" u="none" cap="none" strike="noStrike">
              <a:solidFill>
                <a:schemeClr val="lt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43" name="Google Shape;43;p5"/>
          <p:cNvSpPr/>
          <p:nvPr/>
        </p:nvSpPr>
        <p:spPr>
          <a:xfrm>
            <a:off x="8414775" y="4244650"/>
            <a:ext cx="418647" cy="418572"/>
          </a:xfrm>
          <a:custGeom>
            <a:rect b="b" l="l" r="r" t="t"/>
            <a:pathLst>
              <a:path extrusionOk="0" h="73145" w="73158">
                <a:moveTo>
                  <a:pt x="73158" y="73107"/>
                </a:moveTo>
                <a:lnTo>
                  <a:pt x="73158" y="0"/>
                </a:lnTo>
                <a:lnTo>
                  <a:pt x="0" y="73145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</p:sp>
      <p:sp>
        <p:nvSpPr>
          <p:cNvPr id="44" name="Google Shape;44;p5"/>
          <p:cNvSpPr/>
          <p:nvPr/>
        </p:nvSpPr>
        <p:spPr>
          <a:xfrm>
            <a:off x="8417710" y="342892"/>
            <a:ext cx="412800" cy="57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5" name="Google Shape;45;p5"/>
          <p:cNvGrpSpPr/>
          <p:nvPr/>
        </p:nvGrpSpPr>
        <p:grpSpPr>
          <a:xfrm>
            <a:off x="311726" y="342910"/>
            <a:ext cx="2560500" cy="520800"/>
            <a:chOff x="311726" y="342910"/>
            <a:chExt cx="2560500" cy="520800"/>
          </a:xfrm>
        </p:grpSpPr>
        <p:sp>
          <p:nvSpPr>
            <p:cNvPr id="46" name="Google Shape;46;p5"/>
            <p:cNvSpPr/>
            <p:nvPr/>
          </p:nvSpPr>
          <p:spPr>
            <a:xfrm>
              <a:off x="311726" y="342910"/>
              <a:ext cx="2560500" cy="520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7" name="Google Shape;47;p5"/>
            <p:cNvPicPr preferRelativeResize="0"/>
            <p:nvPr/>
          </p:nvPicPr>
          <p:blipFill rotWithShape="1">
            <a:blip r:embed="rId2">
              <a:alphaModFix/>
            </a:blip>
            <a:srcRect b="0" l="377" r="386" t="0"/>
            <a:stretch/>
          </p:blipFill>
          <p:spPr>
            <a:xfrm>
              <a:off x="391788" y="382839"/>
              <a:ext cx="2400300" cy="44104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2"/>
          <p:cNvSpPr txBox="1"/>
          <p:nvPr>
            <p:ph idx="1" type="body"/>
          </p:nvPr>
        </p:nvSpPr>
        <p:spPr>
          <a:xfrm>
            <a:off x="311700" y="4663200"/>
            <a:ext cx="7082100" cy="48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</a:lstStyle>
          <a:p/>
        </p:txBody>
      </p:sp>
      <p:sp>
        <p:nvSpPr>
          <p:cNvPr id="264" name="Google Shape;264;p42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 1">
  <p:cSld name="BIG_NUMBER"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3"/>
          <p:cNvSpPr txBox="1"/>
          <p:nvPr>
            <p:ph hasCustomPrompt="1" type="title"/>
          </p:nvPr>
        </p:nvSpPr>
        <p:spPr>
          <a:xfrm>
            <a:off x="311700" y="898300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None/>
              <a:defRPr sz="12000">
                <a:solidFill>
                  <a:schemeClr val="accent4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None/>
              <a:defRPr sz="12000">
                <a:solidFill>
                  <a:schemeClr val="accent4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None/>
              <a:defRPr sz="12000">
                <a:solidFill>
                  <a:schemeClr val="accent4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None/>
              <a:defRPr sz="12000">
                <a:solidFill>
                  <a:schemeClr val="accent4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None/>
              <a:defRPr sz="12000">
                <a:solidFill>
                  <a:schemeClr val="accent4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None/>
              <a:defRPr sz="12000">
                <a:solidFill>
                  <a:schemeClr val="accent4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None/>
              <a:defRPr sz="12000">
                <a:solidFill>
                  <a:schemeClr val="accent4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None/>
              <a:defRPr sz="12000">
                <a:solidFill>
                  <a:schemeClr val="accent4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None/>
              <a:defRPr sz="120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7" name="Google Shape;267;p43"/>
          <p:cNvSpPr txBox="1"/>
          <p:nvPr>
            <p:ph idx="1" type="body"/>
          </p:nvPr>
        </p:nvSpPr>
        <p:spPr>
          <a:xfrm>
            <a:off x="311700" y="2944400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8" name="Google Shape;268;p43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 2">
  <p:cSld name="BIG_NUMBER_1"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4"/>
          <p:cNvSpPr txBox="1"/>
          <p:nvPr>
            <p:ph type="title"/>
          </p:nvPr>
        </p:nvSpPr>
        <p:spPr>
          <a:xfrm>
            <a:off x="311700" y="898300"/>
            <a:ext cx="24165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271" name="Google Shape;271;p44"/>
          <p:cNvSpPr txBox="1"/>
          <p:nvPr>
            <p:ph idx="1" type="body"/>
          </p:nvPr>
        </p:nvSpPr>
        <p:spPr>
          <a:xfrm>
            <a:off x="311700" y="2944400"/>
            <a:ext cx="24165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2" name="Google Shape;272;p44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3" name="Google Shape;273;p44"/>
          <p:cNvSpPr txBox="1"/>
          <p:nvPr>
            <p:ph idx="2" type="title"/>
          </p:nvPr>
        </p:nvSpPr>
        <p:spPr>
          <a:xfrm>
            <a:off x="6415800" y="898300"/>
            <a:ext cx="24165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274" name="Google Shape;274;p44"/>
          <p:cNvSpPr txBox="1"/>
          <p:nvPr>
            <p:ph idx="3" type="body"/>
          </p:nvPr>
        </p:nvSpPr>
        <p:spPr>
          <a:xfrm>
            <a:off x="6415800" y="2944400"/>
            <a:ext cx="24165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5" name="Google Shape;275;p44"/>
          <p:cNvSpPr txBox="1"/>
          <p:nvPr>
            <p:ph idx="4" type="title"/>
          </p:nvPr>
        </p:nvSpPr>
        <p:spPr>
          <a:xfrm>
            <a:off x="3363750" y="898300"/>
            <a:ext cx="24165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276" name="Google Shape;276;p44"/>
          <p:cNvSpPr txBox="1"/>
          <p:nvPr>
            <p:ph idx="5" type="body"/>
          </p:nvPr>
        </p:nvSpPr>
        <p:spPr>
          <a:xfrm>
            <a:off x="3363750" y="2944400"/>
            <a:ext cx="24165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5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SECTION_HEADER_1">
    <p:bg>
      <p:bgPr>
        <a:noFill/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6"/>
          <p:cNvSpPr/>
          <p:nvPr/>
        </p:nvSpPr>
        <p:spPr>
          <a:xfrm>
            <a:off x="7000" y="4663200"/>
            <a:ext cx="9144000" cy="49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6"/>
          <p:cNvSpPr/>
          <p:nvPr/>
        </p:nvSpPr>
        <p:spPr>
          <a:xfrm>
            <a:off x="7000" y="-7000"/>
            <a:ext cx="9144000" cy="349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6"/>
          <p:cNvSpPr/>
          <p:nvPr/>
        </p:nvSpPr>
        <p:spPr>
          <a:xfrm>
            <a:off x="0" y="0"/>
            <a:ext cx="311700" cy="5154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6"/>
          <p:cNvSpPr/>
          <p:nvPr/>
        </p:nvSpPr>
        <p:spPr>
          <a:xfrm>
            <a:off x="8839300" y="0"/>
            <a:ext cx="311700" cy="5154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6"/>
          <p:cNvSpPr txBox="1"/>
          <p:nvPr>
            <p:ph type="title"/>
          </p:nvPr>
        </p:nvSpPr>
        <p:spPr>
          <a:xfrm>
            <a:off x="311700" y="214884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4" name="Google Shape;54;p6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SECTION_HEADER_1_1">
    <p:bg>
      <p:bgPr>
        <a:noFill/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7"/>
          <p:cNvSpPr/>
          <p:nvPr/>
        </p:nvSpPr>
        <p:spPr>
          <a:xfrm>
            <a:off x="7000" y="4663225"/>
            <a:ext cx="9144000" cy="491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7"/>
          <p:cNvSpPr/>
          <p:nvPr/>
        </p:nvSpPr>
        <p:spPr>
          <a:xfrm>
            <a:off x="7000" y="-7000"/>
            <a:ext cx="9144000" cy="349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7"/>
          <p:cNvSpPr/>
          <p:nvPr/>
        </p:nvSpPr>
        <p:spPr>
          <a:xfrm>
            <a:off x="0" y="0"/>
            <a:ext cx="311700" cy="5154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7"/>
          <p:cNvSpPr/>
          <p:nvPr/>
        </p:nvSpPr>
        <p:spPr>
          <a:xfrm>
            <a:off x="8839300" y="0"/>
            <a:ext cx="311700" cy="5154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1" name="Google Shape;61;p7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2">
  <p:cSld name="TITLE_AND_BODY_1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8"/>
          <p:cNvSpPr/>
          <p:nvPr/>
        </p:nvSpPr>
        <p:spPr>
          <a:xfrm>
            <a:off x="7000" y="4663225"/>
            <a:ext cx="9144000" cy="491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8"/>
          <p:cNvSpPr/>
          <p:nvPr/>
        </p:nvSpPr>
        <p:spPr>
          <a:xfrm>
            <a:off x="7000" y="-7000"/>
            <a:ext cx="9144000" cy="349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8"/>
          <p:cNvSpPr/>
          <p:nvPr/>
        </p:nvSpPr>
        <p:spPr>
          <a:xfrm>
            <a:off x="0" y="0"/>
            <a:ext cx="311700" cy="5154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8"/>
          <p:cNvSpPr/>
          <p:nvPr/>
        </p:nvSpPr>
        <p:spPr>
          <a:xfrm>
            <a:off x="8839300" y="0"/>
            <a:ext cx="311700" cy="5154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8"/>
          <p:cNvSpPr txBox="1"/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8" name="Google Shape;68;p8"/>
          <p:cNvSpPr txBox="1"/>
          <p:nvPr>
            <p:ph idx="1" type="body"/>
          </p:nvPr>
        </p:nvSpPr>
        <p:spPr>
          <a:xfrm>
            <a:off x="311700" y="915600"/>
            <a:ext cx="8520600" cy="37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9" name="Google Shape;69;p8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3">
  <p:cSld name="TITLE_AND_BODY_1_1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9"/>
          <p:cNvSpPr/>
          <p:nvPr/>
        </p:nvSpPr>
        <p:spPr>
          <a:xfrm>
            <a:off x="7000" y="4663225"/>
            <a:ext cx="9144000" cy="491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9"/>
          <p:cNvSpPr/>
          <p:nvPr/>
        </p:nvSpPr>
        <p:spPr>
          <a:xfrm>
            <a:off x="7000" y="-7000"/>
            <a:ext cx="9144000" cy="349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9"/>
          <p:cNvSpPr/>
          <p:nvPr/>
        </p:nvSpPr>
        <p:spPr>
          <a:xfrm>
            <a:off x="0" y="0"/>
            <a:ext cx="311700" cy="5154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9"/>
          <p:cNvSpPr/>
          <p:nvPr/>
        </p:nvSpPr>
        <p:spPr>
          <a:xfrm>
            <a:off x="8839300" y="0"/>
            <a:ext cx="311700" cy="5154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9"/>
          <p:cNvSpPr txBox="1"/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6" name="Google Shape;76;p9"/>
          <p:cNvSpPr txBox="1"/>
          <p:nvPr>
            <p:ph idx="1" type="body"/>
          </p:nvPr>
        </p:nvSpPr>
        <p:spPr>
          <a:xfrm>
            <a:off x="311700" y="915600"/>
            <a:ext cx="8520600" cy="37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7" name="Google Shape;77;p9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0"/>
          <p:cNvSpPr txBox="1"/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0" name="Google Shape;80;p10"/>
          <p:cNvSpPr txBox="1"/>
          <p:nvPr>
            <p:ph idx="1" type="body"/>
          </p:nvPr>
        </p:nvSpPr>
        <p:spPr>
          <a:xfrm>
            <a:off x="311700" y="1005850"/>
            <a:ext cx="3999900" cy="3657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1" name="Google Shape;81;p10"/>
          <p:cNvSpPr txBox="1"/>
          <p:nvPr>
            <p:ph idx="2" type="body"/>
          </p:nvPr>
        </p:nvSpPr>
        <p:spPr>
          <a:xfrm>
            <a:off x="4832400" y="1005850"/>
            <a:ext cx="3999900" cy="3657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2" name="Google Shape;82;p10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22" Type="http://schemas.openxmlformats.org/officeDocument/2006/relationships/slideLayout" Target="../slideLayouts/slideLayout21.xml"/><Relationship Id="rId21" Type="http://schemas.openxmlformats.org/officeDocument/2006/relationships/slideLayout" Target="../slideLayouts/slideLayout20.xml"/><Relationship Id="rId24" Type="http://schemas.openxmlformats.org/officeDocument/2006/relationships/slideLayout" Target="../slideLayouts/slideLayout23.xml"/><Relationship Id="rId23" Type="http://schemas.openxmlformats.org/officeDocument/2006/relationships/slideLayout" Target="../slideLayouts/slideLayout22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26" Type="http://schemas.openxmlformats.org/officeDocument/2006/relationships/theme" Target="../theme/theme3.xml"/><Relationship Id="rId25" Type="http://schemas.openxmlformats.org/officeDocument/2006/relationships/slideLayout" Target="../slideLayouts/slideLayout24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19" Type="http://schemas.openxmlformats.org/officeDocument/2006/relationships/slideLayout" Target="../slideLayouts/slideLayout18.xml"/><Relationship Id="rId18" Type="http://schemas.openxmlformats.org/officeDocument/2006/relationships/slideLayout" Target="../slideLayouts/slideLayout17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43.xml"/><Relationship Id="rId21" Type="http://schemas.openxmlformats.org/officeDocument/2006/relationships/theme" Target="../theme/theme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8.xml"/><Relationship Id="rId14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40.xml"/><Relationship Id="rId16" Type="http://schemas.openxmlformats.org/officeDocument/2006/relationships/slideLayout" Target="../slideLayouts/slideLayout39.xml"/><Relationship Id="rId19" Type="http://schemas.openxmlformats.org/officeDocument/2006/relationships/slideLayout" Target="../slideLayouts/slideLayout42.xml"/><Relationship Id="rId18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ssistant"/>
              <a:buNone/>
              <a:defRPr b="1" i="0" sz="2800" u="none" cap="none" strike="noStrik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915600"/>
            <a:ext cx="8520600" cy="37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"/>
              <a:buChar char="●"/>
              <a:defRPr b="0" i="0" sz="1800" u="none" cap="none" strike="noStrik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 b="0" i="0" sz="1400" u="none" cap="none" strike="noStrik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■"/>
              <a:defRPr b="0" i="0" sz="1400" u="none" cap="none" strike="noStrik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●"/>
              <a:defRPr b="0" i="0" sz="1400" u="none" cap="none" strike="noStrik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 b="0" i="0" sz="1400" u="none" cap="none" strike="noStrik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■"/>
              <a:defRPr b="0" i="0" sz="1400" u="none" cap="none" strike="noStrik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●"/>
              <a:defRPr b="0" i="0" sz="1400" u="none" cap="none" strike="noStrik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 b="0" i="0" sz="1400" u="none" cap="none" strike="noStrik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Font typeface="Assistant"/>
              <a:buChar char="■"/>
              <a:defRPr b="0" i="0" sz="1400" u="none" cap="none" strike="noStrik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/>
          <p:nvPr/>
        </p:nvSpPr>
        <p:spPr>
          <a:xfrm>
            <a:off x="7157996" y="4762665"/>
            <a:ext cx="1308600" cy="274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" name="Google Shape;10;p1"/>
          <p:cNvGrpSpPr/>
          <p:nvPr/>
        </p:nvGrpSpPr>
        <p:grpSpPr>
          <a:xfrm>
            <a:off x="8458848" y="343116"/>
            <a:ext cx="381300" cy="576000"/>
            <a:chOff x="8458848" y="343116"/>
            <a:chExt cx="381300" cy="576000"/>
          </a:xfrm>
        </p:grpSpPr>
        <p:sp>
          <p:nvSpPr>
            <p:cNvPr id="11" name="Google Shape;11;p1"/>
            <p:cNvSpPr/>
            <p:nvPr/>
          </p:nvSpPr>
          <p:spPr>
            <a:xfrm>
              <a:off x="8458848" y="343116"/>
              <a:ext cx="381300" cy="576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2" name="Google Shape;12;p1"/>
            <p:cNvPicPr preferRelativeResize="0"/>
            <p:nvPr/>
          </p:nvPicPr>
          <p:blipFill rotWithShape="1">
            <a:blip r:embed="rId1">
              <a:alphaModFix/>
            </a:blip>
            <a:srcRect b="0" l="79" r="79" t="0"/>
            <a:stretch/>
          </p:blipFill>
          <p:spPr>
            <a:xfrm>
              <a:off x="8480104" y="384425"/>
              <a:ext cx="338711" cy="49740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  <p:sldLayoutId id="2147483669" r:id="rId23"/>
    <p:sldLayoutId id="2147483670" r:id="rId24"/>
    <p:sldLayoutId id="2147483671" r:id="rId2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196">
          <p15:clr>
            <a:srgbClr val="EA4335"/>
          </p15:clr>
        </p15:guide>
        <p15:guide id="2" pos="5564">
          <p15:clr>
            <a:srgbClr val="EA4335"/>
          </p15:clr>
        </p15:guide>
        <p15:guide id="3" orient="horz" pos="216">
          <p15:clr>
            <a:srgbClr val="EA4335"/>
          </p15:clr>
        </p15:guide>
        <p15:guide id="4" orient="horz" pos="2937">
          <p15:clr>
            <a:srgbClr val="EA4335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6"/>
          <p:cNvSpPr txBox="1"/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ssistant"/>
              <a:buNone/>
              <a:defRPr b="1" i="0" sz="2800" u="none" cap="none" strike="noStrik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6" name="Google Shape;156;p26"/>
          <p:cNvSpPr txBox="1"/>
          <p:nvPr>
            <p:ph idx="1" type="body"/>
          </p:nvPr>
        </p:nvSpPr>
        <p:spPr>
          <a:xfrm>
            <a:off x="311700" y="915600"/>
            <a:ext cx="8520600" cy="37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"/>
              <a:buChar char="●"/>
              <a:defRPr b="0" i="0" sz="1800" u="none" cap="none" strike="noStrik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 b="0" i="0" sz="1400" u="none" cap="none" strike="noStrik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■"/>
              <a:defRPr b="0" i="0" sz="1400" u="none" cap="none" strike="noStrik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●"/>
              <a:defRPr b="0" i="0" sz="1400" u="none" cap="none" strike="noStrik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 b="0" i="0" sz="1400" u="none" cap="none" strike="noStrik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■"/>
              <a:defRPr b="0" i="0" sz="1400" u="none" cap="none" strike="noStrik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●"/>
              <a:defRPr b="0" i="0" sz="1400" u="none" cap="none" strike="noStrik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 b="0" i="0" sz="1400" u="none" cap="none" strike="noStrik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Font typeface="Assistant"/>
              <a:buChar char="■"/>
              <a:defRPr b="0" i="0" sz="1400" u="none" cap="none" strike="noStrik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/>
        </p:txBody>
      </p:sp>
      <p:sp>
        <p:nvSpPr>
          <p:cNvPr id="157" name="Google Shape;157;p26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58" name="Google Shape;158;p26"/>
          <p:cNvGrpSpPr/>
          <p:nvPr/>
        </p:nvGrpSpPr>
        <p:grpSpPr>
          <a:xfrm>
            <a:off x="8458848" y="343116"/>
            <a:ext cx="381224" cy="576102"/>
            <a:chOff x="8458848" y="343116"/>
            <a:chExt cx="381224" cy="576102"/>
          </a:xfrm>
        </p:grpSpPr>
        <p:sp>
          <p:nvSpPr>
            <p:cNvPr id="159" name="Google Shape;159;p26"/>
            <p:cNvSpPr/>
            <p:nvPr/>
          </p:nvSpPr>
          <p:spPr>
            <a:xfrm>
              <a:off x="8458848" y="343116"/>
              <a:ext cx="381224" cy="57610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60" name="Google Shape;160;p26"/>
            <p:cNvPicPr preferRelativeResize="0"/>
            <p:nvPr/>
          </p:nvPicPr>
          <p:blipFill rotWithShape="1">
            <a:blip r:embed="rId1">
              <a:alphaModFix/>
            </a:blip>
            <a:srcRect b="0" l="79" r="79" t="0"/>
            <a:stretch/>
          </p:blipFill>
          <p:spPr>
            <a:xfrm>
              <a:off x="8480104" y="384425"/>
              <a:ext cx="338711" cy="49740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  <p:sldLayoutId id="2147483686" r:id="rId16"/>
    <p:sldLayoutId id="2147483687" r:id="rId17"/>
    <p:sldLayoutId id="2147483688" r:id="rId18"/>
    <p:sldLayoutId id="2147483689" r:id="rId19"/>
    <p:sldLayoutId id="2147483690" r:id="rId2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196">
          <p15:clr>
            <a:srgbClr val="EA4335"/>
          </p15:clr>
        </p15:guide>
        <p15:guide id="2" pos="5564">
          <p15:clr>
            <a:srgbClr val="EA4335"/>
          </p15:clr>
        </p15:guide>
        <p15:guide id="3" orient="horz" pos="216">
          <p15:clr>
            <a:srgbClr val="EA4335"/>
          </p15:clr>
        </p15:guide>
        <p15:guide id="4" orient="horz" pos="2937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drive.google.com/file/d/1-JWqF_AbF-2KHErgc1shroQ-Mg9kOXoY/view" TargetMode="Externa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6"/>
          <p:cNvSpPr txBox="1"/>
          <p:nvPr>
            <p:ph type="ctrTitle"/>
          </p:nvPr>
        </p:nvSpPr>
        <p:spPr>
          <a:xfrm>
            <a:off x="311700" y="1239050"/>
            <a:ext cx="7296600" cy="17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3088">
                <a:solidFill>
                  <a:schemeClr val="accent2"/>
                </a:solidFill>
              </a:rPr>
              <a:t>Renato Viveiros Freitas</a:t>
            </a:r>
            <a:endParaRPr sz="3088">
              <a:solidFill>
                <a:schemeClr val="accen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4500">
                <a:solidFill>
                  <a:srgbClr val="F06235"/>
                </a:solidFill>
              </a:rPr>
              <a:t>Data Analysis</a:t>
            </a:r>
            <a:endParaRPr sz="2888">
              <a:solidFill>
                <a:srgbClr val="F06235"/>
              </a:solidFill>
            </a:endParaRPr>
          </a:p>
        </p:txBody>
      </p:sp>
      <p:sp>
        <p:nvSpPr>
          <p:cNvPr id="284" name="Google Shape;284;p46"/>
          <p:cNvSpPr txBox="1"/>
          <p:nvPr>
            <p:ph idx="1" type="subTitle"/>
          </p:nvPr>
        </p:nvSpPr>
        <p:spPr>
          <a:xfrm>
            <a:off x="311700" y="2945950"/>
            <a:ext cx="71961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8AC6D6"/>
                </a:solidFill>
              </a:rPr>
              <a:t>Final Project - Python Foundation - ReDi School of Digital Integration</a:t>
            </a:r>
            <a:endParaRPr b="1" sz="1800">
              <a:solidFill>
                <a:srgbClr val="8AC6D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2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5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Thank you!</a:t>
            </a:r>
            <a:endParaRPr b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7"/>
          <p:cNvSpPr txBox="1"/>
          <p:nvPr>
            <p:ph idx="12" type="sldNum"/>
          </p:nvPr>
        </p:nvSpPr>
        <p:spPr>
          <a:xfrm>
            <a:off x="8466650" y="4814097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0" name="Google Shape;290;p47"/>
          <p:cNvSpPr txBox="1"/>
          <p:nvPr/>
        </p:nvSpPr>
        <p:spPr>
          <a:xfrm>
            <a:off x="912550" y="342900"/>
            <a:ext cx="7259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2850" lIns="72850" spcFirstLastPara="1" rIns="72850" wrap="square" tIns="7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b="1" i="0" lang="en" sz="2900" u="none" cap="none" strike="noStrike">
                <a:solidFill>
                  <a:srgbClr val="F06235"/>
                </a:solidFill>
                <a:latin typeface="Assistant"/>
                <a:ea typeface="Assistant"/>
                <a:cs typeface="Assistant"/>
                <a:sym typeface="Assistant"/>
              </a:rPr>
              <a:t>Introduction</a:t>
            </a:r>
            <a:endParaRPr b="1" i="0" sz="2900" u="none" cap="none" strike="noStrike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91" name="Google Shape;291;p47"/>
          <p:cNvSpPr txBox="1"/>
          <p:nvPr/>
        </p:nvSpPr>
        <p:spPr>
          <a:xfrm>
            <a:off x="912550" y="1119950"/>
            <a:ext cx="7314300" cy="3193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"/>
              <a:buChar char="●"/>
            </a:pPr>
            <a:r>
              <a:rPr lang="en" sz="18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Challenge as part of a job application process for the position of Business Analytics Intern at the Health Tech company</a:t>
            </a:r>
            <a:endParaRPr sz="18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"/>
              <a:buChar char="●"/>
            </a:pPr>
            <a:r>
              <a:rPr lang="en" sz="18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About health appointments (patient - clinic)</a:t>
            </a:r>
            <a:endParaRPr sz="18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"/>
              <a:buChar char="●"/>
            </a:pPr>
            <a:r>
              <a:rPr lang="en" sz="18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Appointments.csv (appointment id, practitioner id, patient id, clinic id, appointment date)</a:t>
            </a:r>
            <a:endParaRPr sz="18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"/>
              <a:buChar char="●"/>
            </a:pPr>
            <a:r>
              <a:rPr lang="en" sz="18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Revenues.csv (appointment id, revenue)</a:t>
            </a:r>
            <a:endParaRPr sz="18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8"/>
          <p:cNvSpPr txBox="1"/>
          <p:nvPr>
            <p:ph type="ctrTitle"/>
          </p:nvPr>
        </p:nvSpPr>
        <p:spPr>
          <a:xfrm>
            <a:off x="311700" y="1239054"/>
            <a:ext cx="6089100" cy="109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Tasks</a:t>
            </a:r>
            <a:endParaRPr/>
          </a:p>
        </p:txBody>
      </p:sp>
      <p:sp>
        <p:nvSpPr>
          <p:cNvPr id="297" name="Google Shape;297;p48"/>
          <p:cNvSpPr txBox="1"/>
          <p:nvPr>
            <p:ph idx="1" type="subTitle"/>
          </p:nvPr>
        </p:nvSpPr>
        <p:spPr>
          <a:xfrm>
            <a:off x="311700" y="2544100"/>
            <a:ext cx="6919500" cy="12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30498"/>
              <a:buNone/>
            </a:pPr>
            <a:r>
              <a:rPr b="1" lang="en" sz="9180"/>
              <a:t>1 - How much revenue can be expected in 2023?</a:t>
            </a:r>
            <a:endParaRPr b="1" sz="918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36935"/>
              <a:buNone/>
            </a:pPr>
            <a:r>
              <a:t/>
            </a:r>
            <a:endParaRPr b="1" sz="758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en" sz="9180"/>
              <a:t>2 - How many unique patients will have been acquired by the end of 2023?</a:t>
            </a:r>
            <a:endParaRPr b="1" sz="918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9"/>
          <p:cNvSpPr txBox="1"/>
          <p:nvPr>
            <p:ph type="title"/>
          </p:nvPr>
        </p:nvSpPr>
        <p:spPr>
          <a:xfrm>
            <a:off x="926375" y="503500"/>
            <a:ext cx="64848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Premises</a:t>
            </a:r>
            <a:endParaRPr b="1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303" name="Google Shape;303;p49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4" name="Google Shape;304;p49"/>
          <p:cNvSpPr txBox="1"/>
          <p:nvPr/>
        </p:nvSpPr>
        <p:spPr>
          <a:xfrm>
            <a:off x="926400" y="1818150"/>
            <a:ext cx="6401700" cy="22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"/>
              <a:buChar char="●"/>
            </a:pPr>
            <a:r>
              <a:rPr lang="en" sz="18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Two existing clinics in 2022</a:t>
            </a:r>
            <a:endParaRPr sz="18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"/>
              <a:buChar char="●"/>
            </a:pPr>
            <a:r>
              <a:rPr lang="en" sz="18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New clinic in March 2023</a:t>
            </a:r>
            <a:endParaRPr sz="18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"/>
              <a:buChar char="●"/>
            </a:pPr>
            <a:r>
              <a:rPr lang="en" sz="18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New clinic in July 2023</a:t>
            </a:r>
            <a:endParaRPr sz="18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"/>
              <a:buChar char="●"/>
            </a:pPr>
            <a:r>
              <a:rPr lang="en" sz="18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Existing clinics will keep running in 2023</a:t>
            </a:r>
            <a:endParaRPr sz="18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50"/>
          <p:cNvSpPr txBox="1"/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Task 1 - How much revenue can be expected in 2023</a:t>
            </a:r>
            <a:endParaRPr b="1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310" name="Google Shape;310;p50"/>
          <p:cNvSpPr txBox="1"/>
          <p:nvPr>
            <p:ph idx="1" type="body"/>
          </p:nvPr>
        </p:nvSpPr>
        <p:spPr>
          <a:xfrm>
            <a:off x="311700" y="915600"/>
            <a:ext cx="8520600" cy="37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Steps to complete the task: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Exploratory analysis - head(); describe(); info(); shape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Join and merge csv files into a new dataframe - </a:t>
            </a:r>
            <a:r>
              <a:rPr lang="en"/>
              <a:t>pd.merge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manipulation - transform date column type into datetime; create new columns for year, month and day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Calculate the sum of each existing clinics’ revenue and get the average between them in each month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Stipulate how much revenue can be expected in 2023 based on the average of the two existing clinics and the opening clinics months</a:t>
            </a:r>
            <a:endParaRPr/>
          </a:p>
        </p:txBody>
      </p:sp>
      <p:sp>
        <p:nvSpPr>
          <p:cNvPr id="311" name="Google Shape;311;p50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51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7" name="Google Shape;317;p51"/>
          <p:cNvSpPr txBox="1"/>
          <p:nvPr/>
        </p:nvSpPr>
        <p:spPr>
          <a:xfrm>
            <a:off x="6139025" y="1009350"/>
            <a:ext cx="1769700" cy="201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"/>
              <a:buChar char="●"/>
            </a:pPr>
            <a:r>
              <a:rPr lang="en" sz="18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Represents an increase of 72% in revenue</a:t>
            </a:r>
            <a:endParaRPr sz="18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pic>
        <p:nvPicPr>
          <p:cNvPr id="318" name="Google Shape;318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450" y="470425"/>
            <a:ext cx="5641250" cy="407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52"/>
          <p:cNvSpPr txBox="1"/>
          <p:nvPr>
            <p:ph type="title"/>
          </p:nvPr>
        </p:nvSpPr>
        <p:spPr>
          <a:xfrm>
            <a:off x="311150" y="139500"/>
            <a:ext cx="8040000" cy="71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320"/>
              <a:t>Task 2 - </a:t>
            </a:r>
            <a:r>
              <a:rPr lang="en" sz="2320"/>
              <a:t>How many unique patients will have been acquired by the end of 2023</a:t>
            </a:r>
            <a:endParaRPr b="1" sz="232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324" name="Google Shape;324;p52"/>
          <p:cNvSpPr txBox="1"/>
          <p:nvPr>
            <p:ph idx="1" type="body"/>
          </p:nvPr>
        </p:nvSpPr>
        <p:spPr>
          <a:xfrm>
            <a:off x="311700" y="1119950"/>
            <a:ext cx="8520600" cy="35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Steps to complete the task: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Calculate the sum of each existing clinics’ unique patients 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 sz="1500"/>
              <a:t>.</a:t>
            </a:r>
            <a:r>
              <a:rPr lang="en" sz="1600"/>
              <a:t>loc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nunique()</a:t>
            </a:r>
            <a:endParaRPr sz="1600"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Calculate the average of unique patients between the two existing clinics 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Stipulate how many unique patients can be expected in 2023 based on the average of the two existing clinics and the number of open months for each new clinic</a:t>
            </a:r>
            <a:endParaRPr/>
          </a:p>
        </p:txBody>
      </p:sp>
      <p:sp>
        <p:nvSpPr>
          <p:cNvPr id="325" name="Google Shape;325;p52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53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1" name="Google Shape;331;p53"/>
          <p:cNvSpPr txBox="1"/>
          <p:nvPr/>
        </p:nvSpPr>
        <p:spPr>
          <a:xfrm>
            <a:off x="6139025" y="1009350"/>
            <a:ext cx="1769700" cy="201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"/>
              <a:buChar char="●"/>
            </a:pPr>
            <a:r>
              <a:rPr lang="en" sz="18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Represents an increase of 67% in unique patients acquired</a:t>
            </a:r>
            <a:endParaRPr sz="18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pic>
        <p:nvPicPr>
          <p:cNvPr id="332" name="Google Shape;332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775" y="456600"/>
            <a:ext cx="5530325" cy="410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" name="Google Shape;337;p54" title="● Challenge_HealthTech.ipynb - Visual Studio Code 2023-12-11 12-18-27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500" y="1106450"/>
            <a:ext cx="6208750" cy="347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D5D5D"/>
      </a:dk2>
      <a:lt2>
        <a:srgbClr val="DADADA"/>
      </a:lt2>
      <a:accent1>
        <a:srgbClr val="58ADC5"/>
      </a:accent1>
      <a:accent2>
        <a:srgbClr val="8AC6D6"/>
      </a:accent2>
      <a:accent3>
        <a:srgbClr val="CDE6EE"/>
      </a:accent3>
      <a:accent4>
        <a:srgbClr val="EA5B25"/>
      </a:accent4>
      <a:accent5>
        <a:srgbClr val="F08C66"/>
      </a:accent5>
      <a:accent6>
        <a:srgbClr val="F9CEBE"/>
      </a:accent6>
      <a:hlink>
        <a:srgbClr val="58ADC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D5D5D"/>
      </a:dk2>
      <a:lt2>
        <a:srgbClr val="DADADA"/>
      </a:lt2>
      <a:accent1>
        <a:srgbClr val="58ADC5"/>
      </a:accent1>
      <a:accent2>
        <a:srgbClr val="8AC6D6"/>
      </a:accent2>
      <a:accent3>
        <a:srgbClr val="CDE6EE"/>
      </a:accent3>
      <a:accent4>
        <a:srgbClr val="EA5B25"/>
      </a:accent4>
      <a:accent5>
        <a:srgbClr val="F08C66"/>
      </a:accent5>
      <a:accent6>
        <a:srgbClr val="F9CEBE"/>
      </a:accent6>
      <a:hlink>
        <a:srgbClr val="58ADC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