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403-6B73-3545-88E6-2EB0EAE7886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05C-F873-E740-A384-29830630E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403-6B73-3545-88E6-2EB0EAE7886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05C-F873-E740-A384-29830630E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6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403-6B73-3545-88E6-2EB0EAE7886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05C-F873-E740-A384-29830630E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403-6B73-3545-88E6-2EB0EAE7886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05C-F873-E740-A384-29830630E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403-6B73-3545-88E6-2EB0EAE7886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05C-F873-E740-A384-29830630E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403-6B73-3545-88E6-2EB0EAE7886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05C-F873-E740-A384-29830630E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403-6B73-3545-88E6-2EB0EAE7886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05C-F873-E740-A384-29830630E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403-6B73-3545-88E6-2EB0EAE7886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05C-F873-E740-A384-29830630E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9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403-6B73-3545-88E6-2EB0EAE7886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05C-F873-E740-A384-29830630E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403-6B73-3545-88E6-2EB0EAE7886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05C-F873-E740-A384-29830630E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403-6B73-3545-88E6-2EB0EAE7886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05C-F873-E740-A384-29830630E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6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0403-6B73-3545-88E6-2EB0EAE7886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B405C-F873-E740-A384-29830630E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504827" y="2255153"/>
            <a:ext cx="2808182" cy="338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endParaRPr lang="en-US" sz="1400"/>
          </a:p>
        </p:txBody>
      </p:sp>
      <p:sp>
        <p:nvSpPr>
          <p:cNvPr id="4" name="Rounded Rectangle 3"/>
          <p:cNvSpPr/>
          <p:nvPr/>
        </p:nvSpPr>
        <p:spPr>
          <a:xfrm>
            <a:off x="230255" y="1004177"/>
            <a:ext cx="918094" cy="250677"/>
          </a:xfrm>
          <a:prstGeom prst="roundRect">
            <a:avLst>
              <a:gd name="adj" fmla="val 962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CollectionReader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09188" y="1004177"/>
            <a:ext cx="485816" cy="250677"/>
          </a:xfrm>
          <a:prstGeom prst="roundRect">
            <a:avLst>
              <a:gd name="adj" fmla="val 962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Engine1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97118" y="2299286"/>
            <a:ext cx="485816" cy="250677"/>
          </a:xfrm>
          <a:prstGeom prst="roundRect">
            <a:avLst>
              <a:gd name="adj" fmla="val 962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Engine3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41527" y="2299286"/>
            <a:ext cx="494320" cy="250677"/>
          </a:xfrm>
          <a:prstGeom prst="roundRect">
            <a:avLst>
              <a:gd name="adj" fmla="val 962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Engine2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62335" y="2715630"/>
            <a:ext cx="724684" cy="250677"/>
          </a:xfrm>
          <a:prstGeom prst="roundRect">
            <a:avLst>
              <a:gd name="adj" fmla="val 962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RabbitWriter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09188" y="2715630"/>
            <a:ext cx="485816" cy="250677"/>
          </a:xfrm>
          <a:prstGeom prst="roundRect">
            <a:avLst>
              <a:gd name="adj" fmla="val 962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Engine1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0255" y="2715630"/>
            <a:ext cx="918094" cy="250677"/>
          </a:xfrm>
          <a:prstGeom prst="roundRect">
            <a:avLst>
              <a:gd name="adj" fmla="val 962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CollectionReader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Direct Access Storage 10"/>
          <p:cNvSpPr/>
          <p:nvPr/>
        </p:nvSpPr>
        <p:spPr>
          <a:xfrm>
            <a:off x="2540254" y="2654937"/>
            <a:ext cx="852087" cy="372064"/>
          </a:xfrm>
          <a:prstGeom prst="flowChartMagneticDrum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Rabbit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queue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74326" y="2299286"/>
            <a:ext cx="713965" cy="250677"/>
          </a:xfrm>
          <a:prstGeom prst="roundRect">
            <a:avLst>
              <a:gd name="adj" fmla="val 962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RabbitReader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Direct Access Storage 12"/>
          <p:cNvSpPr/>
          <p:nvPr/>
        </p:nvSpPr>
        <p:spPr>
          <a:xfrm>
            <a:off x="6471061" y="2654937"/>
            <a:ext cx="852087" cy="372064"/>
          </a:xfrm>
          <a:prstGeom prst="flowChartMagneticDrum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Rabbit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queue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36335" y="2299286"/>
            <a:ext cx="779131" cy="250677"/>
          </a:xfrm>
          <a:prstGeom prst="roundRect">
            <a:avLst>
              <a:gd name="adj" fmla="val 962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RabbitWriter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96532" y="2715630"/>
            <a:ext cx="779131" cy="250677"/>
          </a:xfrm>
          <a:prstGeom prst="roundRect">
            <a:avLst>
              <a:gd name="adj" fmla="val 962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RabbitReader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259875" y="2715630"/>
            <a:ext cx="485816" cy="250677"/>
          </a:xfrm>
          <a:prstGeom prst="roundRect">
            <a:avLst>
              <a:gd name="adj" fmla="val 962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Engine4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04723" y="1004177"/>
            <a:ext cx="485816" cy="250677"/>
          </a:xfrm>
          <a:prstGeom prst="roundRect">
            <a:avLst>
              <a:gd name="adj" fmla="val 962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Engine3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41527" y="1004177"/>
            <a:ext cx="485816" cy="250677"/>
          </a:xfrm>
          <a:prstGeom prst="roundRect">
            <a:avLst>
              <a:gd name="adj" fmla="val 962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Engine2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259875" y="1004177"/>
            <a:ext cx="485816" cy="250677"/>
          </a:xfrm>
          <a:prstGeom prst="roundRect">
            <a:avLst>
              <a:gd name="adj" fmla="val 962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Engine4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4" idx="3"/>
            <a:endCxn id="5" idx="1"/>
          </p:cNvCxnSpPr>
          <p:nvPr/>
        </p:nvCxnSpPr>
        <p:spPr>
          <a:xfrm>
            <a:off x="1148349" y="1129516"/>
            <a:ext cx="608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3"/>
            <a:endCxn id="19" idx="1"/>
          </p:cNvCxnSpPr>
          <p:nvPr/>
        </p:nvCxnSpPr>
        <p:spPr>
          <a:xfrm>
            <a:off x="1695004" y="1129516"/>
            <a:ext cx="26465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3"/>
            <a:endCxn id="18" idx="1"/>
          </p:cNvCxnSpPr>
          <p:nvPr/>
        </p:nvCxnSpPr>
        <p:spPr>
          <a:xfrm>
            <a:off x="4827343" y="1129516"/>
            <a:ext cx="773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3"/>
            <a:endCxn id="20" idx="1"/>
          </p:cNvCxnSpPr>
          <p:nvPr/>
        </p:nvCxnSpPr>
        <p:spPr>
          <a:xfrm>
            <a:off x="5390539" y="1129516"/>
            <a:ext cx="28693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3"/>
            <a:endCxn id="9" idx="1"/>
          </p:cNvCxnSpPr>
          <p:nvPr/>
        </p:nvCxnSpPr>
        <p:spPr>
          <a:xfrm>
            <a:off x="1148349" y="2840969"/>
            <a:ext cx="608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7" idx="3"/>
            <a:endCxn id="13" idx="1"/>
          </p:cNvCxnSpPr>
          <p:nvPr/>
        </p:nvCxnSpPr>
        <p:spPr>
          <a:xfrm>
            <a:off x="6313009" y="2424625"/>
            <a:ext cx="158052" cy="4163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4"/>
            <a:endCxn id="17" idx="1"/>
          </p:cNvCxnSpPr>
          <p:nvPr/>
        </p:nvCxnSpPr>
        <p:spPr>
          <a:xfrm flipV="1">
            <a:off x="3392341" y="2424625"/>
            <a:ext cx="112486" cy="4163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1" idx="1"/>
          </p:cNvCxnSpPr>
          <p:nvPr/>
        </p:nvCxnSpPr>
        <p:spPr>
          <a:xfrm>
            <a:off x="2487019" y="2840969"/>
            <a:ext cx="5323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3"/>
            <a:endCxn id="8" idx="1"/>
          </p:cNvCxnSpPr>
          <p:nvPr/>
        </p:nvCxnSpPr>
        <p:spPr>
          <a:xfrm>
            <a:off x="1695004" y="2840969"/>
            <a:ext cx="673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382934" y="2424624"/>
            <a:ext cx="534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835847" y="2424624"/>
            <a:ext cx="612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288291" y="2424624"/>
            <a:ext cx="532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1" idx="4"/>
            <a:endCxn id="75" idx="1"/>
          </p:cNvCxnSpPr>
          <p:nvPr/>
        </p:nvCxnSpPr>
        <p:spPr>
          <a:xfrm>
            <a:off x="3392341" y="2840969"/>
            <a:ext cx="112486" cy="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1" idx="4"/>
            <a:endCxn id="83" idx="1"/>
          </p:cNvCxnSpPr>
          <p:nvPr/>
        </p:nvCxnSpPr>
        <p:spPr>
          <a:xfrm>
            <a:off x="3392341" y="2840969"/>
            <a:ext cx="112486" cy="4173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5" idx="3"/>
            <a:endCxn id="13" idx="1"/>
          </p:cNvCxnSpPr>
          <p:nvPr/>
        </p:nvCxnSpPr>
        <p:spPr>
          <a:xfrm flipV="1">
            <a:off x="6313009" y="2840969"/>
            <a:ext cx="158052" cy="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  <a:endCxn id="16" idx="1"/>
          </p:cNvCxnSpPr>
          <p:nvPr/>
        </p:nvCxnSpPr>
        <p:spPr>
          <a:xfrm>
            <a:off x="8175663" y="2840969"/>
            <a:ext cx="84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5" idx="1"/>
          </p:cNvCxnSpPr>
          <p:nvPr/>
        </p:nvCxnSpPr>
        <p:spPr>
          <a:xfrm flipH="1">
            <a:off x="7209491" y="2840969"/>
            <a:ext cx="187041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504827" y="2672232"/>
            <a:ext cx="2808182" cy="338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endParaRPr lang="en-US" sz="1400"/>
          </a:p>
        </p:txBody>
      </p:sp>
      <p:sp>
        <p:nvSpPr>
          <p:cNvPr id="76" name="Rounded Rectangle 75"/>
          <p:cNvSpPr/>
          <p:nvPr/>
        </p:nvSpPr>
        <p:spPr>
          <a:xfrm>
            <a:off x="4897118" y="2716365"/>
            <a:ext cx="485816" cy="250677"/>
          </a:xfrm>
          <a:prstGeom prst="roundRect">
            <a:avLst>
              <a:gd name="adj" fmla="val 962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Engine3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341527" y="2716365"/>
            <a:ext cx="494320" cy="250677"/>
          </a:xfrm>
          <a:prstGeom prst="roundRect">
            <a:avLst>
              <a:gd name="adj" fmla="val 962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Engine2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574326" y="2716365"/>
            <a:ext cx="713965" cy="250677"/>
          </a:xfrm>
          <a:prstGeom prst="roundRect">
            <a:avLst>
              <a:gd name="adj" fmla="val 962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RabbitReader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436335" y="2716365"/>
            <a:ext cx="779131" cy="250677"/>
          </a:xfrm>
          <a:prstGeom prst="roundRect">
            <a:avLst>
              <a:gd name="adj" fmla="val 962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RabbitWriter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5382934" y="2841703"/>
            <a:ext cx="534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4835847" y="2841703"/>
            <a:ext cx="612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288291" y="2841703"/>
            <a:ext cx="532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04827" y="3088877"/>
            <a:ext cx="2808182" cy="338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endParaRPr lang="en-US" sz="1400"/>
          </a:p>
        </p:txBody>
      </p:sp>
      <p:sp>
        <p:nvSpPr>
          <p:cNvPr id="84" name="Rounded Rectangle 83"/>
          <p:cNvSpPr/>
          <p:nvPr/>
        </p:nvSpPr>
        <p:spPr>
          <a:xfrm>
            <a:off x="4897118" y="3133010"/>
            <a:ext cx="485816" cy="250677"/>
          </a:xfrm>
          <a:prstGeom prst="roundRect">
            <a:avLst>
              <a:gd name="adj" fmla="val 962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Engine3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341527" y="3133010"/>
            <a:ext cx="494320" cy="250677"/>
          </a:xfrm>
          <a:prstGeom prst="roundRect">
            <a:avLst>
              <a:gd name="adj" fmla="val 962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Engine2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574326" y="3133010"/>
            <a:ext cx="713965" cy="250677"/>
          </a:xfrm>
          <a:prstGeom prst="roundRect">
            <a:avLst>
              <a:gd name="adj" fmla="val 962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RabbitReader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436335" y="3133010"/>
            <a:ext cx="779131" cy="250677"/>
          </a:xfrm>
          <a:prstGeom prst="roundRect">
            <a:avLst>
              <a:gd name="adj" fmla="val 962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RabbitWriter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5382934" y="3258348"/>
            <a:ext cx="534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4835847" y="3258348"/>
            <a:ext cx="612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88291" y="3258348"/>
            <a:ext cx="532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3" idx="3"/>
            <a:endCxn id="13" idx="1"/>
          </p:cNvCxnSpPr>
          <p:nvPr/>
        </p:nvCxnSpPr>
        <p:spPr>
          <a:xfrm flipV="1">
            <a:off x="6313009" y="2840969"/>
            <a:ext cx="158052" cy="4173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5342" y="392149"/>
            <a:ext cx="547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Normal UIMA pipeline; Problem: engines 2 &amp; 3 are slow</a:t>
            </a:r>
            <a:endParaRPr lang="en-US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55342" y="1734277"/>
            <a:ext cx="380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Distributing UIMA pipeline with Rabbit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9814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</dc:creator>
  <cp:lastModifiedBy>ren</cp:lastModifiedBy>
  <cp:revision>2</cp:revision>
  <dcterms:created xsi:type="dcterms:W3CDTF">2014-09-12T11:14:17Z</dcterms:created>
  <dcterms:modified xsi:type="dcterms:W3CDTF">2014-09-12T11:33:47Z</dcterms:modified>
</cp:coreProperties>
</file>