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A1EA-4BA9-4F5B-8B87-DA7CC603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F9CC50-D421-4338-AA1C-5B6596D67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8DBA9-BAB6-43AF-AA31-8220874E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8E86A-8DAC-4921-AB15-C78D5D3D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BFE21-A499-4CBD-8C90-22112566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61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2A071-DAD4-43A2-A75E-A23AE2D7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0C9B55-2EFD-4891-8384-37C54459C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6B382-C8D8-4D01-B8A0-1E61A2E3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1E690-E16F-4FD4-8A5D-948239BD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BD8582-5FE9-4197-91BB-6049260C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3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E6090D-0062-4EE8-9289-B36EE56F7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F3BC5B-54A7-4034-B025-CE3910BBF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9548F-7AB2-4989-B643-F5065651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E7DE2-AF02-48AC-AB3F-24DAB652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9542A-2E15-4B03-ABC4-3AD0DD39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E233C-FF05-468E-B2FB-321E10AF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496AA-B176-4571-8F04-F281FF4F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6D177-78F2-40FC-BF28-F8708B4B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66E3F-EB1E-408A-A143-E3953244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557E7-B308-432F-B74B-8E99942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8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DB907-562E-4AFF-A834-9D7026A9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5E173-F276-403D-ABE3-AD248296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4D7F7-9B43-4309-975D-49CFF6E2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482B8-85E0-419F-A00C-B0DF5699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A00DF1-6854-4814-975C-FB0B8CF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14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FA7FC-1A41-42CE-A823-14B8FC7F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1FF69-80A9-4F9B-B51F-7845DA253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B0DC91-C06F-4CD5-84B2-23F690DD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7EE1AC-8376-4345-BBF5-6D2DEB4F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A59D3D-E3F6-4D0C-BAC4-6ED2FE90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3F250A-4E25-456C-A897-41B8C8D0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83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CC246-6531-486A-9A42-FB5A5654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E8CB3-F2FA-429C-A15A-5FFD041B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CFCDFE-3D1D-43AD-87F2-25263A0A6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73A41A-7A40-42C6-8F13-3D379A514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CF93A5-6BA0-4511-8514-A132E2B6F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08EC59-3B4D-4470-9A8A-9BB491A7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EAFAA3-1393-4C5F-89E3-D2CFEEDC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77938B-6C1B-4B5C-A3F3-40E3DE01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5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1F775-78C1-4131-90B1-164EDF75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BDCEF1-D546-408B-898A-4EDD32C2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74E4C5-B90A-44B9-AF89-F0A56031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F2D9C-C255-4EAB-AA82-A70B6977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2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93BFFC-4D31-46CB-B8E8-648E80DF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7C0C3A-DD98-4118-9899-5B09EE22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58F510-156F-4058-9955-4B767FB0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6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E346B-466A-4491-A3EB-EA0BACA3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AD30B-90DB-4C94-AD7F-4C35FF74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BD1ACB-ED17-44A8-999B-90A91ED3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8A4936-8265-408D-B288-9F325410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D5EBE1-2CE8-49CD-924F-411DF169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E8D6AD-1D34-4568-8331-66C55C72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10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2188F-D40C-480F-AF7C-5C054852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A28259-9198-4BF0-842B-4F4245315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72B1EB-1138-443D-988E-FEE06552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4973F2-CA28-402D-848A-E0078970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541B3-9DFE-4DB8-9B9A-B37D2ED9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527A10-1CAC-4BD2-BCF6-351C046F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7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EA2B50-D2AD-4E03-8232-F0251EC5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D56438-41ED-44F6-AFBA-BFCE0226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5EC8-A415-4A72-8F4B-83FEF5DB7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EF62-D107-4B0A-93D0-83F02B3B880E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C27DE7-03E0-4A5B-8398-9C0649C32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8E4DE-A708-45EA-B35A-D7598EC97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190D-3620-4193-9C12-9E350CC30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04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A92BB-9F4B-4C2D-BEAD-23B22C580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Schéma et Icone de </a:t>
            </a:r>
            <a:r>
              <a:rPr lang="fr-FR" dirty="0" err="1"/>
              <a:t>TimeLapseInOnePicture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630679-25A3-443A-A1B0-C1C7C8C92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Renaud HENRY</a:t>
            </a:r>
          </a:p>
        </p:txBody>
      </p:sp>
    </p:spTree>
    <p:extLst>
      <p:ext uri="{BB962C8B-B14F-4D97-AF65-F5344CB8AC3E}">
        <p14:creationId xmlns:p14="http://schemas.microsoft.com/office/powerpoint/2010/main" val="238613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12B42-83C5-4F11-85D0-EBB7C3A1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Icone</a:t>
            </a:r>
          </a:p>
        </p:txBody>
      </p:sp>
      <p:pic>
        <p:nvPicPr>
          <p:cNvPr id="5" name="Espace réservé du contenu 4" descr="Hiérarchie">
            <a:extLst>
              <a:ext uri="{FF2B5EF4-FFF2-40B4-BE49-F238E27FC236}">
                <a16:creationId xmlns:a16="http://schemas.microsoft.com/office/drawing/2014/main" id="{BFC2FC65-2776-458E-8C40-9507664F1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751109" y="2203916"/>
            <a:ext cx="3828854" cy="3828854"/>
          </a:xfrm>
        </p:spPr>
      </p:pic>
    </p:spTree>
    <p:extLst>
      <p:ext uri="{BB962C8B-B14F-4D97-AF65-F5344CB8AC3E}">
        <p14:creationId xmlns:p14="http://schemas.microsoft.com/office/powerpoint/2010/main" val="788620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Schéma et Icone de TimeLapseInOnePicture </vt:lpstr>
      <vt:lpstr>Icone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 et Icone de TimeLapseInOnePicture </dc:title>
  <dc:creator>Renaud Henry</dc:creator>
  <cp:lastModifiedBy>Renaud Henry</cp:lastModifiedBy>
  <cp:revision>1</cp:revision>
  <dcterms:created xsi:type="dcterms:W3CDTF">2018-12-04T01:46:58Z</dcterms:created>
  <dcterms:modified xsi:type="dcterms:W3CDTF">2018-12-04T01:50:37Z</dcterms:modified>
</cp:coreProperties>
</file>