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1F2B2-276C-4399-8CA6-AF03EC65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510" y="1447800"/>
            <a:ext cx="9150103" cy="3329581"/>
          </a:xfrm>
        </p:spPr>
        <p:txBody>
          <a:bodyPr/>
          <a:lstStyle/>
          <a:p>
            <a:r>
              <a:rPr lang="fr-FR" dirty="0" err="1"/>
              <a:t>Handbook</a:t>
            </a:r>
            <a:br>
              <a:rPr lang="fr-FR" dirty="0"/>
            </a:br>
            <a:r>
              <a:rPr lang="fr-FR" dirty="0" err="1"/>
              <a:t>Keepass</a:t>
            </a:r>
            <a:r>
              <a:rPr lang="fr-FR" dirty="0"/>
              <a:t> Reader 1.6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831CFE-4C22-4164-8E08-DEC21563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10" y="4777380"/>
            <a:ext cx="9150103" cy="861420"/>
          </a:xfrm>
        </p:spPr>
        <p:txBody>
          <a:bodyPr/>
          <a:lstStyle/>
          <a:p>
            <a:r>
              <a:rPr lang="fr-FR" dirty="0"/>
              <a:t>Renaud HENRY</a:t>
            </a:r>
          </a:p>
        </p:txBody>
      </p:sp>
    </p:spTree>
    <p:extLst>
      <p:ext uri="{BB962C8B-B14F-4D97-AF65-F5344CB8AC3E}">
        <p14:creationId xmlns:p14="http://schemas.microsoft.com/office/powerpoint/2010/main" val="299503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3 / 8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D1109A-B4CB-4F6D-BAD9-CA94EC09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711" y="2617365"/>
            <a:ext cx="6050445" cy="275736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8AFEA-CDF3-4C00-AE42-C5BA805988ED}"/>
              </a:ext>
            </a:extLst>
          </p:cNvPr>
          <p:cNvSpPr/>
          <p:nvPr/>
        </p:nvSpPr>
        <p:spPr>
          <a:xfrm>
            <a:off x="4999839" y="4647501"/>
            <a:ext cx="1568741" cy="5872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4 /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8AFEA-CDF3-4C00-AE42-C5BA805988ED}"/>
              </a:ext>
            </a:extLst>
          </p:cNvPr>
          <p:cNvSpPr/>
          <p:nvPr/>
        </p:nvSpPr>
        <p:spPr>
          <a:xfrm>
            <a:off x="4999839" y="4647501"/>
            <a:ext cx="1568741" cy="5872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F0BD8FF-8582-41A0-AF0E-0535CE773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121" y="1486579"/>
            <a:ext cx="5221534" cy="532788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>
            <a:off x="6308521" y="6268591"/>
            <a:ext cx="932576" cy="43030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3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5 / 8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27A681-98F4-44E3-A1F2-8C14530C4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34" y="1646164"/>
            <a:ext cx="5939908" cy="500871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>
            <a:off x="3390522" y="6002970"/>
            <a:ext cx="932576" cy="43030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4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2DE19EC5-319D-4F57-B03D-ADA6A655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645" y="1616430"/>
            <a:ext cx="6238486" cy="5068178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6 /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>
            <a:off x="2625412" y="2485329"/>
            <a:ext cx="770931" cy="2951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84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7 / 8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B1CCC-AC6F-456F-90CD-BE9C32547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787" y="1127140"/>
            <a:ext cx="4932202" cy="528164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 flipV="1">
            <a:off x="6204857" y="5952930"/>
            <a:ext cx="839755" cy="3825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5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8 / 8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F678C2DF-A39E-4EFF-B2E5-F226C95DD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322" y="1601534"/>
            <a:ext cx="6313132" cy="509797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 flipV="1">
            <a:off x="2847602" y="2077182"/>
            <a:ext cx="240832" cy="3301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8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Keepass</a:t>
            </a:r>
            <a:r>
              <a:rPr lang="fr-FR" dirty="0"/>
              <a:t> </a:t>
            </a:r>
            <a:r>
              <a:rPr lang="fr-FR" dirty="0" err="1"/>
              <a:t>reader</a:t>
            </a:r>
            <a:r>
              <a:rPr lang="fr-FR" dirty="0"/>
              <a:t> : 1 / 2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13F0589-CDDE-4010-8235-0348B2DA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18288"/>
            <a:ext cx="8947150" cy="366446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 flipV="1">
            <a:off x="7394434" y="2318287"/>
            <a:ext cx="2656029" cy="17671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3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fr-FR" dirty="0"/>
              <a:t>Outputs : 1 / 1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D61CCF-2102-4722-A55A-1442A759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78" y="511193"/>
            <a:ext cx="5581466" cy="583561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 flipV="1">
            <a:off x="5097478" y="2792815"/>
            <a:ext cx="4642140" cy="2943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4A4B4-0A14-4D0F-95F2-0A84E645387C}"/>
              </a:ext>
            </a:extLst>
          </p:cNvPr>
          <p:cNvSpPr/>
          <p:nvPr/>
        </p:nvSpPr>
        <p:spPr>
          <a:xfrm flipV="1">
            <a:off x="5097478" y="3770852"/>
            <a:ext cx="5397150" cy="2943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17206-B8F2-4D7E-801A-B18948D89E37}"/>
              </a:ext>
            </a:extLst>
          </p:cNvPr>
          <p:cNvSpPr/>
          <p:nvPr/>
        </p:nvSpPr>
        <p:spPr>
          <a:xfrm flipV="1">
            <a:off x="5097478" y="4748889"/>
            <a:ext cx="5397150" cy="2943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Keepass</a:t>
            </a:r>
            <a:r>
              <a:rPr lang="fr-FR" dirty="0"/>
              <a:t> </a:t>
            </a:r>
            <a:r>
              <a:rPr lang="fr-FR" dirty="0" err="1"/>
              <a:t>reader</a:t>
            </a:r>
            <a:r>
              <a:rPr lang="fr-FR" dirty="0"/>
              <a:t> : 2 /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7BB802-B1CB-4D83-9BA4-E7BB380F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9" y="1268654"/>
            <a:ext cx="4571020" cy="551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870DE5-808E-425B-A341-6EE85F142BC1}"/>
              </a:ext>
            </a:extLst>
          </p:cNvPr>
          <p:cNvSpPr/>
          <p:nvPr/>
        </p:nvSpPr>
        <p:spPr>
          <a:xfrm flipV="1">
            <a:off x="906744" y="3503196"/>
            <a:ext cx="3782950" cy="300311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D230E-B1C9-4BFF-AFE2-0902DE1B5CEC}"/>
              </a:ext>
            </a:extLst>
          </p:cNvPr>
          <p:cNvSpPr txBox="1"/>
          <p:nvPr/>
        </p:nvSpPr>
        <p:spPr>
          <a:xfrm>
            <a:off x="5712904" y="3765014"/>
            <a:ext cx="53605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00000"/>
                </a:solidFill>
              </a:rPr>
              <a:t>"'"</a:t>
            </a:r>
            <a:r>
              <a:rPr lang="fr-FR" dirty="0">
                <a:solidFill>
                  <a:srgbClr val="000000"/>
                </a:solidFill>
              </a:rPr>
              <a:t>+</a:t>
            </a:r>
            <a:r>
              <a:rPr lang="fr-FR" dirty="0" err="1">
                <a:solidFill>
                  <a:srgbClr val="0000FF"/>
                </a:solidFill>
              </a:rPr>
              <a:t>String</a:t>
            </a:r>
            <a:r>
              <a:rPr lang="fr-FR" dirty="0" err="1">
                <a:solidFill>
                  <a:srgbClr val="000000"/>
                </a:solidFill>
              </a:rPr>
              <a:t>.Join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dirty="0">
                <a:solidFill>
                  <a:srgbClr val="800000"/>
                </a:solidFill>
              </a:rPr>
              <a:t>"' - '"</a:t>
            </a:r>
            <a:r>
              <a:rPr lang="fr-FR" dirty="0">
                <a:solidFill>
                  <a:srgbClr val="000000"/>
                </a:solidFill>
              </a:rPr>
              <a:t>,</a:t>
            </a:r>
            <a:r>
              <a:rPr lang="fr-FR" dirty="0" err="1">
                <a:solidFill>
                  <a:srgbClr val="000000"/>
                </a:solidFill>
              </a:rPr>
              <a:t>CurrentRow.ItemArray</a:t>
            </a:r>
            <a:r>
              <a:rPr lang="fr-FR" dirty="0">
                <a:solidFill>
                  <a:srgbClr val="000000"/>
                </a:solidFill>
              </a:rPr>
              <a:t>)+</a:t>
            </a:r>
            <a:r>
              <a:rPr lang="fr-FR" dirty="0">
                <a:solidFill>
                  <a:srgbClr val="800000"/>
                </a:solidFill>
              </a:rPr>
              <a:t>"'"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83437D-7034-4B59-9C1C-7693C59866DA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689694" y="3949680"/>
            <a:ext cx="1023210" cy="105507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2CB0-439C-4947-A79C-F867418A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09D34A-72CB-493D-A89A-4DCBADE3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Blank Process =&gt; 2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Librarys</a:t>
            </a:r>
            <a:r>
              <a:rPr lang="fr-FR" dirty="0"/>
              <a:t> =&gt; 3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=8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Keepass</a:t>
            </a:r>
            <a:r>
              <a:rPr lang="fr-FR" dirty="0"/>
              <a:t> </a:t>
            </a:r>
            <a:r>
              <a:rPr lang="fr-FR" dirty="0" err="1"/>
              <a:t>reader</a:t>
            </a:r>
            <a:r>
              <a:rPr lang="fr-FR" dirty="0"/>
              <a:t> =&gt; 2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  <a:p>
            <a:r>
              <a:rPr lang="fr-FR" dirty="0"/>
              <a:t>Outputs =&gt; 1 </a:t>
            </a:r>
            <a:r>
              <a:rPr lang="fr-FR" dirty="0" err="1"/>
              <a:t>step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6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Blank Process : 1 / 2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83830B-40EB-48A1-9BD9-BD226FC89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40" y="2052638"/>
            <a:ext cx="7859896" cy="419576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01234C-BA92-4C02-89B0-42AF2C050572}"/>
              </a:ext>
            </a:extLst>
          </p:cNvPr>
          <p:cNvSpPr/>
          <p:nvPr/>
        </p:nvSpPr>
        <p:spPr>
          <a:xfrm flipV="1">
            <a:off x="6020267" y="2499199"/>
            <a:ext cx="3408959" cy="353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5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Blank Process : 2 / 2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2BC48-9C56-412A-B229-F9003A5A9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251" y="2553412"/>
            <a:ext cx="4337273" cy="31942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D7E67C-4E3D-46FF-8266-535FC889ED7C}"/>
              </a:ext>
            </a:extLst>
          </p:cNvPr>
          <p:cNvSpPr/>
          <p:nvPr/>
        </p:nvSpPr>
        <p:spPr>
          <a:xfrm flipV="1">
            <a:off x="4174689" y="3589768"/>
            <a:ext cx="3408959" cy="353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Librarys</a:t>
            </a:r>
            <a:r>
              <a:rPr lang="fr-FR" dirty="0"/>
              <a:t> : 1 / 3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0463D7-F859-4D2C-A856-6B1BEE58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455" y="1593908"/>
            <a:ext cx="4849200" cy="51132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B5C5A3-560E-4319-A1D8-4F1827E0479F}"/>
              </a:ext>
            </a:extLst>
          </p:cNvPr>
          <p:cNvSpPr/>
          <p:nvPr/>
        </p:nvSpPr>
        <p:spPr>
          <a:xfrm flipV="1">
            <a:off x="4803864" y="4667753"/>
            <a:ext cx="1454324" cy="353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Librarys</a:t>
            </a:r>
            <a:r>
              <a:rPr lang="fr-FR" dirty="0"/>
              <a:t> : 2 / 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E05AEE-0981-43DD-923E-0352BB32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4" y="1797999"/>
            <a:ext cx="11911232" cy="44421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68E45C-1A05-4E47-825B-F20ECF7BF49E}"/>
              </a:ext>
            </a:extLst>
          </p:cNvPr>
          <p:cNvSpPr/>
          <p:nvPr/>
        </p:nvSpPr>
        <p:spPr>
          <a:xfrm flipV="1">
            <a:off x="1993552" y="2260112"/>
            <a:ext cx="2561670" cy="353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BDB62-67CD-4015-B778-8C2A3026727C}"/>
              </a:ext>
            </a:extLst>
          </p:cNvPr>
          <p:cNvSpPr/>
          <p:nvPr/>
        </p:nvSpPr>
        <p:spPr>
          <a:xfrm flipV="1">
            <a:off x="10117122" y="2260110"/>
            <a:ext cx="1855365" cy="6592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31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Librarys</a:t>
            </a:r>
            <a:r>
              <a:rPr lang="fr-FR" dirty="0"/>
              <a:t> : 3 / 3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8EF88F-817C-42AF-A795-034128615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78" y="1853248"/>
            <a:ext cx="11244244" cy="324274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681F57-C901-45A1-AD8F-3BD9444FC10D}"/>
              </a:ext>
            </a:extLst>
          </p:cNvPr>
          <p:cNvSpPr/>
          <p:nvPr/>
        </p:nvSpPr>
        <p:spPr>
          <a:xfrm flipV="1">
            <a:off x="2231470" y="4701305"/>
            <a:ext cx="7709484" cy="39468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10B30-AA2B-408D-92B0-857C50D2B1D8}"/>
              </a:ext>
            </a:extLst>
          </p:cNvPr>
          <p:cNvSpPr/>
          <p:nvPr/>
        </p:nvSpPr>
        <p:spPr>
          <a:xfrm flipV="1">
            <a:off x="9940954" y="2026614"/>
            <a:ext cx="1777168" cy="89275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1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 1 / 8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8DF10D3-F3A9-4355-9B73-50BF5D500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669" y="1549033"/>
            <a:ext cx="6362438" cy="520297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6DA773-AE75-414E-9AA8-8EBCF9D5566B}"/>
              </a:ext>
            </a:extLst>
          </p:cNvPr>
          <p:cNvSpPr/>
          <p:nvPr/>
        </p:nvSpPr>
        <p:spPr>
          <a:xfrm>
            <a:off x="2395669" y="2038525"/>
            <a:ext cx="255252" cy="2852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4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8EAD-D7D6-413C-A00A-C5A5F76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Keepass</a:t>
            </a:r>
            <a:r>
              <a:rPr lang="fr-FR" dirty="0"/>
              <a:t> File : 2 / 8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AFAB4F-ADEB-4FD3-BAE6-56A2A170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538" y="1213702"/>
            <a:ext cx="4571999" cy="54112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4340DC-74B7-4F9C-B7AE-D2AA5F662903}"/>
              </a:ext>
            </a:extLst>
          </p:cNvPr>
          <p:cNvSpPr/>
          <p:nvPr/>
        </p:nvSpPr>
        <p:spPr>
          <a:xfrm>
            <a:off x="6096000" y="6249798"/>
            <a:ext cx="784370" cy="28522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8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153</Words>
  <Application>Microsoft Office PowerPoint</Application>
  <PresentationFormat>Grand écran</PresentationFormat>
  <Paragraphs>29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Handbook Keepass Reader 1.6</vt:lpstr>
      <vt:lpstr>Contents</vt:lpstr>
      <vt:lpstr>Create Blank Process : 1 / 2</vt:lpstr>
      <vt:lpstr>Create Blank Process : 2 / 2</vt:lpstr>
      <vt:lpstr>Add Librarys : 1 / 3</vt:lpstr>
      <vt:lpstr>Add Librarys : 2 / 3</vt:lpstr>
      <vt:lpstr>Add Librarys : 3 / 3</vt:lpstr>
      <vt:lpstr>Create Keepass File :  1 / 8</vt:lpstr>
      <vt:lpstr>Create Keepass File : 2 / 8</vt:lpstr>
      <vt:lpstr>Create Keepass File : 3 / 8</vt:lpstr>
      <vt:lpstr>Create Keepass File : 4 / 8</vt:lpstr>
      <vt:lpstr>Create Keepass File : 5 / 8</vt:lpstr>
      <vt:lpstr>Create Keepass File : 6 / 8</vt:lpstr>
      <vt:lpstr>Create Keepass File : 7 / 8</vt:lpstr>
      <vt:lpstr>Create Keepass File : 8 / 8</vt:lpstr>
      <vt:lpstr>Use Keepass reader : 1 / 2</vt:lpstr>
      <vt:lpstr>Outputs : 1 / 1</vt:lpstr>
      <vt:lpstr>Use Keepass reader : 2 /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Handbook Keepass Reader 1.6</dc:title>
  <dc:creator>HENRY Renaud</dc:creator>
  <cp:lastModifiedBy>HENRY Renaud</cp:lastModifiedBy>
  <cp:revision>5</cp:revision>
  <dcterms:created xsi:type="dcterms:W3CDTF">2021-10-11T11:35:50Z</dcterms:created>
  <dcterms:modified xsi:type="dcterms:W3CDTF">2021-10-11T12:03:55Z</dcterms:modified>
</cp:coreProperties>
</file>