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3" r:id="rId6"/>
    <p:sldId id="260" r:id="rId7"/>
    <p:sldId id="261" r:id="rId8"/>
    <p:sldId id="262" r:id="rId9"/>
    <p:sldId id="263" r:id="rId10"/>
    <p:sldId id="272" r:id="rId11"/>
    <p:sldId id="269" r:id="rId12"/>
    <p:sldId id="270" r:id="rId13"/>
    <p:sldId id="271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92" autoAdjust="0"/>
    <p:restoredTop sz="94660"/>
  </p:normalViewPr>
  <p:slideViewPr>
    <p:cSldViewPr snapToGrid="0">
      <p:cViewPr>
        <p:scale>
          <a:sx n="100" d="100"/>
          <a:sy n="100" d="100"/>
        </p:scale>
        <p:origin x="3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7DED9-C0BB-4ED7-AEA0-1BD09B90E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424A0B-DFD5-4CAF-920E-6B2A0C8E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F4BBC-BB7D-4E88-ABB8-C775B4E4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4239B3-0C67-4CC3-B8F8-721FFDF9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6F16-9C5A-4B9A-963F-57375D1C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47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2FACD-B632-4855-91E2-52B9385C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6B7D4F-003E-4E29-9680-07FE54B1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25785-1469-42B8-B380-8E2A50AB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BB88F-2DB9-40F6-B6FD-9E17F2B2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BC659D-02FB-4D4D-A284-AF5386C3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2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4EF005-C8F4-479F-AD6E-E7CE0BE6B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BDCCB6-C746-44BE-A3F5-00DFABC8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E70C1-2822-4F1C-9F1E-9B74996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17DB7-BCD6-40A0-A6BB-018207CC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5A79E-9D36-4445-9D48-9727522E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5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5CFB7-2343-4AF9-AACE-74F56473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2FAFD-2A0E-4274-94C0-025677AB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253B4-F4DE-4314-8576-6A3C788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FD64C-FEA4-4323-88D1-37738738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A8686-837C-4559-90BB-4366AEC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4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65E8C-738C-4E51-9E3E-BA90BDF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62E207-FEF2-42EC-BB82-8B2AEC07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D3C8F-8467-4939-8D06-B400691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3FFFD-25BA-4910-B42E-70DC583C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69CB9-2E32-48CC-B55E-83DFB7FB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9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7FA04-C891-4260-A85E-0BCAE536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825C6-EBCE-42B5-872F-C759E9F5F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7B4E88-E03D-4940-B2E5-007B5F76F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F0D5A8-94C6-4B7D-94F3-9BCED67E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522989-02B8-4269-99A4-5CA4659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5A37FC-557B-47C8-915E-41125656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C67A4-DD4C-4F7C-99EE-CC6A4B14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E2B434-CD29-4FC9-BE92-72BB7AA1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8CBDFE-F370-4458-BE7F-6C360EA7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3C81BB-368C-4309-89E3-CEF65FAA1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3D421D-11C3-4FD6-9367-B4A55EB46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6AF150-D555-4AD3-90DE-D495C6FA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223419-8DDB-47F6-B9E6-FA81646A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8F0FDE-220C-4C12-9C6B-D08C2386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D31C7-5E22-4DE5-9A79-2596BD5E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CCE956-1A01-4530-A04C-7F3357EA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269FF1-CE66-4C94-A1EF-C2B7A286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B65ED-C7D8-41CA-BB71-1BA55751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0BDCCD-E7F3-4C9E-B9C1-5335F089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6A5564-1911-4988-A8FE-4B07BF48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666B86-BC16-4FF6-B167-74A34813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92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DD9B3-B3A0-4765-8018-8F0C43C1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67E5B-4A14-40AD-A94F-7E2F386E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54E0C3-50B9-4768-B535-C064C9D6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B546A-C696-488C-8C96-E301A1E1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E17F3-EC90-4918-9563-EE861077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DBD558-CACB-4077-B165-60A23194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3E3C2-854F-49FE-90FC-AC42B1EB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D2484D-A412-423B-B956-0871E4CD1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741749-8D9D-4DEF-83ED-36CAEE5F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918E83-563D-4BCB-892A-092C8967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97230-F4A0-4520-9B81-BA1AAD86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43A50-2DAE-4B68-B189-FEA2DB6A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0E8677-C113-40FF-A18D-972A88D8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A9113-C4E6-4048-8DBA-A4A0A863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55D9A-7F83-4937-937F-E7F5CFD67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2AE8-0F35-46FD-920C-B5F1DA7E0DD9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C3513-4736-479B-9B3B-D096BE94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6AD8DB-2463-443B-84CD-32CB9280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40D4-B0F6-4239-B083-08C8325011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8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609AE-7D42-411B-8C39-FFD3C6A6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2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latin typeface="Parkinsans" pitchFamily="2" charset="0"/>
              </a:rPr>
              <a:t>Présentation du projet d’examen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96BBA7-2308-4833-9BAC-D32D030C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998"/>
            <a:ext cx="10515600" cy="565237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latin typeface="Parkinsans" pitchFamily="2" charset="0"/>
              </a:rPr>
              <a:t>Pour le titre Développeur Web et Web Mobile – niveau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991887-2869-4669-ADCE-AAC81C0C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59" y="5120110"/>
            <a:ext cx="1636552" cy="163655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3CA91C-59CB-4219-815D-8BCA3F155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30" y="5378523"/>
            <a:ext cx="1119726" cy="111972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85068D2-8DEA-4388-99BE-733ACA401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803" y="5373149"/>
            <a:ext cx="1052817" cy="105281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FC78244-FF20-4C3E-94D3-33A6CF839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12" y="5233728"/>
            <a:ext cx="1383879" cy="13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7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51" y="197410"/>
            <a:ext cx="10383299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Parkinsans" pitchFamily="2" charset="0"/>
              </a:rPr>
              <a:t>Maquette et choix </a:t>
            </a:r>
            <a:r>
              <a:rPr lang="fr-FR" dirty="0" err="1">
                <a:latin typeface="Parkinsans" pitchFamily="2" charset="0"/>
              </a:rPr>
              <a:t>ux</a:t>
            </a:r>
            <a:r>
              <a:rPr lang="fr-FR" dirty="0">
                <a:latin typeface="Parkinsans" pitchFamily="2" charset="0"/>
              </a:rPr>
              <a:t> / </a:t>
            </a:r>
            <a:r>
              <a:rPr lang="fr-FR" dirty="0" err="1">
                <a:latin typeface="Parkinsans" pitchFamily="2" charset="0"/>
              </a:rPr>
              <a:t>ui</a:t>
            </a:r>
            <a:endParaRPr lang="fr-FR" dirty="0">
              <a:latin typeface="Parkinsans" pitchFamily="2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EECA394-495F-4CFB-840C-AAE14BC2DB1C}"/>
              </a:ext>
            </a:extLst>
          </p:cNvPr>
          <p:cNvSpPr txBox="1">
            <a:spLocks/>
          </p:cNvSpPr>
          <p:nvPr/>
        </p:nvSpPr>
        <p:spPr>
          <a:xfrm>
            <a:off x="1336993" y="1251705"/>
            <a:ext cx="4260213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 err="1">
                <a:latin typeface="Parkinsans" pitchFamily="2" charset="0"/>
              </a:rPr>
              <a:t>Mockup</a:t>
            </a:r>
            <a:endParaRPr lang="fr-FR" sz="2500" dirty="0">
              <a:latin typeface="Parkinsans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2BD50A-DD3C-4DCF-9616-2BA6AFDA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6" y="2161520"/>
            <a:ext cx="2667372" cy="46964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9CBD78E-D491-498C-BDE2-1FE48AE1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99" y="2653468"/>
            <a:ext cx="3037678" cy="30268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43C0C1-06F9-479B-93E7-AA191F8C2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804" y="2378446"/>
            <a:ext cx="3071282" cy="346503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3AC992B-C075-4D81-89F1-4B1F11FAD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914" y="2767848"/>
            <a:ext cx="2382131" cy="26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9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51" y="603810"/>
            <a:ext cx="10383299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Parkinsans" pitchFamily="2" charset="0"/>
              </a:rPr>
              <a:t>Maquette et choix </a:t>
            </a:r>
            <a:r>
              <a:rPr lang="fr-FR" dirty="0" err="1">
                <a:latin typeface="Parkinsans" pitchFamily="2" charset="0"/>
              </a:rPr>
              <a:t>ux</a:t>
            </a:r>
            <a:r>
              <a:rPr lang="fr-FR" dirty="0">
                <a:latin typeface="Parkinsans" pitchFamily="2" charset="0"/>
              </a:rPr>
              <a:t> / </a:t>
            </a:r>
            <a:r>
              <a:rPr lang="fr-FR" dirty="0" err="1">
                <a:latin typeface="Parkinsans" pitchFamily="2" charset="0"/>
              </a:rPr>
              <a:t>ui</a:t>
            </a:r>
            <a:endParaRPr lang="fr-FR" dirty="0">
              <a:latin typeface="Parkinsans" pitchFamily="2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EECA394-495F-4CFB-840C-AAE14BC2DB1C}"/>
              </a:ext>
            </a:extLst>
          </p:cNvPr>
          <p:cNvSpPr txBox="1">
            <a:spLocks/>
          </p:cNvSpPr>
          <p:nvPr/>
        </p:nvSpPr>
        <p:spPr>
          <a:xfrm>
            <a:off x="692914" y="2819400"/>
            <a:ext cx="2904807" cy="181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Expérience</a:t>
            </a:r>
          </a:p>
          <a:p>
            <a:r>
              <a:rPr lang="fr-FR" sz="1200" dirty="0">
                <a:latin typeface="Parkinsans" pitchFamily="2" charset="0"/>
              </a:rPr>
              <a:t> </a:t>
            </a:r>
            <a:r>
              <a:rPr lang="fr-FR" sz="2500" dirty="0">
                <a:latin typeface="Parkinsans" pitchFamily="2" charset="0"/>
              </a:rPr>
              <a:t> </a:t>
            </a:r>
          </a:p>
          <a:p>
            <a:r>
              <a:rPr lang="fr-FR" sz="2500" dirty="0">
                <a:latin typeface="Parkinsans" pitchFamily="2" charset="0"/>
              </a:rPr>
              <a:t>utilisateur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9C7F2D-F5D6-4978-8AB7-C86E35EA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99" y="1816100"/>
            <a:ext cx="7864287" cy="45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51" y="603810"/>
            <a:ext cx="10383299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Parkinsans" pitchFamily="2" charset="0"/>
              </a:rPr>
              <a:t>Maquette et choix </a:t>
            </a:r>
            <a:r>
              <a:rPr lang="fr-FR" dirty="0" err="1">
                <a:latin typeface="Parkinsans" pitchFamily="2" charset="0"/>
              </a:rPr>
              <a:t>ux</a:t>
            </a:r>
            <a:r>
              <a:rPr lang="fr-FR" dirty="0">
                <a:latin typeface="Parkinsans" pitchFamily="2" charset="0"/>
              </a:rPr>
              <a:t> / </a:t>
            </a:r>
            <a:r>
              <a:rPr lang="fr-FR" dirty="0" err="1">
                <a:latin typeface="Parkinsans" pitchFamily="2" charset="0"/>
              </a:rPr>
              <a:t>ui</a:t>
            </a:r>
            <a:endParaRPr lang="fr-FR" dirty="0">
              <a:latin typeface="Parkinsans" pitchFamily="2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F012483-0D36-40C0-9FDF-FB4F72D7B112}"/>
              </a:ext>
            </a:extLst>
          </p:cNvPr>
          <p:cNvSpPr txBox="1">
            <a:spLocks/>
          </p:cNvSpPr>
          <p:nvPr/>
        </p:nvSpPr>
        <p:spPr>
          <a:xfrm>
            <a:off x="1333293" y="1929373"/>
            <a:ext cx="4260213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Interface utilisateur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2A3708-2543-4709-89B0-1A703B29CE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6846" y="4568265"/>
            <a:ext cx="5760720" cy="7207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0604FE3-F5EB-4A46-874E-1FE37C4F71C4}"/>
              </a:ext>
            </a:extLst>
          </p:cNvPr>
          <p:cNvSpPr txBox="1">
            <a:spLocks/>
          </p:cNvSpPr>
          <p:nvPr/>
        </p:nvSpPr>
        <p:spPr>
          <a:xfrm>
            <a:off x="1844787" y="2800028"/>
            <a:ext cx="4260213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u="sng" dirty="0" err="1">
                <a:latin typeface="Parkinsans" pitchFamily="2" charset="0"/>
              </a:rPr>
              <a:t>WhoCanUse</a:t>
            </a:r>
            <a:endParaRPr lang="fr-FR" sz="2500" u="sng" dirty="0">
              <a:latin typeface="Parkin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8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51" y="603810"/>
            <a:ext cx="10383299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Parkinsans" pitchFamily="2" charset="0"/>
              </a:rPr>
              <a:t>Maquette et choix </a:t>
            </a:r>
            <a:r>
              <a:rPr lang="fr-FR" dirty="0" err="1">
                <a:latin typeface="Parkinsans" pitchFamily="2" charset="0"/>
              </a:rPr>
              <a:t>ux</a:t>
            </a:r>
            <a:r>
              <a:rPr lang="fr-FR" dirty="0">
                <a:latin typeface="Parkinsans" pitchFamily="2" charset="0"/>
              </a:rPr>
              <a:t> / </a:t>
            </a:r>
            <a:r>
              <a:rPr lang="fr-FR" dirty="0" err="1">
                <a:latin typeface="Parkinsans" pitchFamily="2" charset="0"/>
              </a:rPr>
              <a:t>ui</a:t>
            </a:r>
            <a:endParaRPr lang="fr-FR" dirty="0">
              <a:latin typeface="Parkinsans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6E46DF-1CD8-460C-B92E-E432A4F11A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5640" y="2590800"/>
            <a:ext cx="5864860" cy="330390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2110984E-633D-489E-9D5D-F0018F76AB6E}"/>
              </a:ext>
            </a:extLst>
          </p:cNvPr>
          <p:cNvSpPr txBox="1">
            <a:spLocks/>
          </p:cNvSpPr>
          <p:nvPr/>
        </p:nvSpPr>
        <p:spPr>
          <a:xfrm>
            <a:off x="1587293" y="1789673"/>
            <a:ext cx="4260213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u="sng" dirty="0" err="1">
                <a:latin typeface="Parkinsans" pitchFamily="2" charset="0"/>
              </a:rPr>
              <a:t>Unlighthouse</a:t>
            </a:r>
            <a:endParaRPr lang="fr-FR" sz="2500" u="sng" dirty="0">
              <a:latin typeface="Parkin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6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50" y="413310"/>
            <a:ext cx="10383299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Parkinsans" pitchFamily="2" charset="0"/>
              </a:rPr>
              <a:t>SEO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449962-39E3-4A5C-ACF0-33BB8B0EF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9" y="1415631"/>
            <a:ext cx="3836686" cy="45669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433BC1-1871-44D6-97B6-ABBC79B7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331" y="4285616"/>
            <a:ext cx="6087318" cy="5430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3B0C26-0B8B-43B1-A853-8E33B2129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594" y="5080659"/>
            <a:ext cx="3108791" cy="51374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E33C17-B30A-4644-8514-FBEDCA003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331" y="1520470"/>
            <a:ext cx="6200305" cy="5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FA7C5-A268-44AC-A6F9-B744F679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arkinsans" pitchFamily="2" charset="0"/>
              </a:rPr>
              <a:t>Architecture logicielle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87A3851-6C7E-474F-9698-E2112360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387" y="2067719"/>
            <a:ext cx="3643313" cy="3184772"/>
          </a:xfrm>
        </p:spPr>
      </p:pic>
    </p:spTree>
    <p:extLst>
      <p:ext uri="{BB962C8B-B14F-4D97-AF65-F5344CB8AC3E}">
        <p14:creationId xmlns:p14="http://schemas.microsoft.com/office/powerpoint/2010/main" val="269609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FA7C5-A268-44AC-A6F9-B744F679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arkinsans" pitchFamily="2" charset="0"/>
              </a:rPr>
              <a:t>Sécurité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8879D8-95AB-45AB-977C-4D415846D1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82745"/>
            <a:ext cx="18161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Faille XSS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D5FC83D-CFED-4DE8-BBFB-F4E89468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0" y="2230448"/>
            <a:ext cx="5026940" cy="41276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C00834A5-F840-4E3A-B2BE-CB3DB6F64E90}"/>
              </a:ext>
            </a:extLst>
          </p:cNvPr>
          <p:cNvSpPr txBox="1">
            <a:spLocks/>
          </p:cNvSpPr>
          <p:nvPr/>
        </p:nvSpPr>
        <p:spPr>
          <a:xfrm>
            <a:off x="7150100" y="1474788"/>
            <a:ext cx="18161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>
                <a:latin typeface="Parkinsans" pitchFamily="2" charset="0"/>
              </a:rPr>
              <a:t>Faille CSRF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D0FAE65-DDA4-4DAF-AC74-EB9F26A8D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61" y="2159020"/>
            <a:ext cx="3308844" cy="523901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ABF4499D-A46F-4C02-B383-D5D3F0EAF11E}"/>
              </a:ext>
            </a:extLst>
          </p:cNvPr>
          <p:cNvSpPr txBox="1">
            <a:spLocks/>
          </p:cNvSpPr>
          <p:nvPr/>
        </p:nvSpPr>
        <p:spPr>
          <a:xfrm>
            <a:off x="838200" y="2908339"/>
            <a:ext cx="60325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>
                <a:latin typeface="Parkinsans" pitchFamily="2" charset="0"/>
              </a:rPr>
              <a:t>Attaque par force brute /dictionnaire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803BCAC9-F4EF-465A-B542-3ED5A33BB93A}"/>
              </a:ext>
            </a:extLst>
          </p:cNvPr>
          <p:cNvSpPr txBox="1">
            <a:spLocks/>
          </p:cNvSpPr>
          <p:nvPr/>
        </p:nvSpPr>
        <p:spPr>
          <a:xfrm>
            <a:off x="838200" y="5369212"/>
            <a:ext cx="60325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300" dirty="0">
                <a:latin typeface="Parkinsans" pitchFamily="2" charset="0"/>
              </a:rPr>
              <a:t>Injection dans le code source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2A36549-F4DD-4681-97BE-BB1907D3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59" y="3584614"/>
            <a:ext cx="5439589" cy="49215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71D5F87-CFF3-4C26-857D-F96E3D07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59" y="4238649"/>
            <a:ext cx="9154707" cy="8763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605C176-4720-42EB-87DE-ECE627CCC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059" y="6023262"/>
            <a:ext cx="7704008" cy="5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FA7C5-A268-44AC-A6F9-B744F679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arkinsans" pitchFamily="2" charset="0"/>
              </a:rPr>
              <a:t>Sécurité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A7F2ACC-42CA-4B88-94CC-20C7550DB51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21463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>
                <a:latin typeface="Parkinsans" pitchFamily="2" charset="0"/>
              </a:rPr>
              <a:t>Injection 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FACAAF-D094-4361-AE92-C7B0ABE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52" y="2462180"/>
            <a:ext cx="7925848" cy="36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FA7C5-A268-44AC-A6F9-B744F679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arkinsans" pitchFamily="2" charset="0"/>
              </a:rPr>
              <a:t>Conclusion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8879D8-95AB-45AB-977C-4D415846D1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95500" y="1690688"/>
            <a:ext cx="2870200" cy="3538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Fluide</a:t>
            </a:r>
          </a:p>
          <a:p>
            <a:endParaRPr lang="fr-FR" sz="2500" dirty="0">
              <a:latin typeface="Parkinsans" pitchFamily="2" charset="0"/>
            </a:endParaRPr>
          </a:p>
          <a:p>
            <a:r>
              <a:rPr lang="fr-FR" sz="2500" dirty="0">
                <a:latin typeface="Parkinsans" pitchFamily="2" charset="0"/>
              </a:rPr>
              <a:t>Intuitif</a:t>
            </a:r>
          </a:p>
          <a:p>
            <a:endParaRPr lang="fr-FR" sz="2500" dirty="0">
              <a:latin typeface="Parkinsans" pitchFamily="2" charset="0"/>
            </a:endParaRPr>
          </a:p>
          <a:p>
            <a:r>
              <a:rPr lang="fr-FR" sz="2500" dirty="0">
                <a:latin typeface="Parkinsans" pitchFamily="2" charset="0"/>
              </a:rPr>
              <a:t>Accessible</a:t>
            </a:r>
          </a:p>
          <a:p>
            <a:endParaRPr lang="fr-FR" sz="2500" dirty="0">
              <a:latin typeface="Parkinsans" pitchFamily="2" charset="0"/>
            </a:endParaRPr>
          </a:p>
          <a:p>
            <a:r>
              <a:rPr lang="fr-FR" sz="2500" dirty="0">
                <a:latin typeface="Parkinsans" pitchFamily="2" charset="0"/>
              </a:rPr>
              <a:t>Sécuritaire</a:t>
            </a:r>
          </a:p>
        </p:txBody>
      </p:sp>
    </p:spTree>
    <p:extLst>
      <p:ext uri="{BB962C8B-B14F-4D97-AF65-F5344CB8AC3E}">
        <p14:creationId xmlns:p14="http://schemas.microsoft.com/office/powerpoint/2010/main" val="394247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6844F-1757-4AA8-ABC7-3F65AC31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717463"/>
            <a:ext cx="3977081" cy="1325563"/>
          </a:xfrm>
        </p:spPr>
        <p:txBody>
          <a:bodyPr/>
          <a:lstStyle/>
          <a:p>
            <a:r>
              <a:rPr lang="fr-FR" dirty="0">
                <a:latin typeface="Parkinsans" pitchFamily="2" charset="0"/>
              </a:rPr>
              <a:t>Introduction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55870C-9B80-4EB2-AE33-31C26BC8C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78" y="391990"/>
            <a:ext cx="2280905" cy="197650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BA5604A-056B-44E2-9D84-567287CE96D8}"/>
              </a:ext>
            </a:extLst>
          </p:cNvPr>
          <p:cNvSpPr txBox="1">
            <a:spLocks/>
          </p:cNvSpPr>
          <p:nvPr/>
        </p:nvSpPr>
        <p:spPr>
          <a:xfrm>
            <a:off x="2071383" y="1799643"/>
            <a:ext cx="6007216" cy="479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Présentation du projet</a:t>
            </a:r>
            <a:br>
              <a:rPr lang="fr-FR" sz="2500" dirty="0">
                <a:latin typeface="Parkinsans" pitchFamily="2" charset="0"/>
              </a:rPr>
            </a:br>
            <a:br>
              <a:rPr lang="fr-FR" sz="2500" dirty="0">
                <a:latin typeface="Parkinsans" pitchFamily="2" charset="0"/>
              </a:rPr>
            </a:br>
            <a:r>
              <a:rPr lang="fr-FR" sz="2500" dirty="0">
                <a:latin typeface="Parkinsans" pitchFamily="2" charset="0"/>
              </a:rPr>
              <a:t>Fonctionnalités et technos utilisées</a:t>
            </a:r>
            <a:br>
              <a:rPr lang="fr-FR" sz="2500" dirty="0">
                <a:latin typeface="Parkinsans" pitchFamily="2" charset="0"/>
              </a:rPr>
            </a:br>
            <a:br>
              <a:rPr lang="fr-FR" sz="2500" dirty="0">
                <a:latin typeface="Parkinsans" pitchFamily="2" charset="0"/>
              </a:rPr>
            </a:br>
            <a:r>
              <a:rPr lang="fr-FR" sz="2500" dirty="0">
                <a:latin typeface="Parkinsans" pitchFamily="2" charset="0"/>
              </a:rPr>
              <a:t>Gestion de projet</a:t>
            </a:r>
            <a:br>
              <a:rPr lang="fr-FR" sz="2500" dirty="0">
                <a:latin typeface="Parkinsans" pitchFamily="2" charset="0"/>
              </a:rPr>
            </a:br>
            <a:br>
              <a:rPr lang="fr-FR" sz="2500" dirty="0">
                <a:latin typeface="Parkinsans" pitchFamily="2" charset="0"/>
              </a:rPr>
            </a:br>
            <a:r>
              <a:rPr lang="fr-FR" sz="2500" dirty="0">
                <a:latin typeface="Parkinsans" pitchFamily="2" charset="0"/>
              </a:rPr>
              <a:t>Maquette et choix </a:t>
            </a:r>
            <a:r>
              <a:rPr lang="fr-FR" sz="2500" dirty="0" err="1">
                <a:latin typeface="Parkinsans" pitchFamily="2" charset="0"/>
              </a:rPr>
              <a:t>ux</a:t>
            </a:r>
            <a:r>
              <a:rPr lang="fr-FR" sz="2500" dirty="0">
                <a:latin typeface="Parkinsans" pitchFamily="2" charset="0"/>
              </a:rPr>
              <a:t> / </a:t>
            </a:r>
            <a:r>
              <a:rPr lang="fr-FR" sz="2500" dirty="0" err="1">
                <a:latin typeface="Parkinsans" pitchFamily="2" charset="0"/>
              </a:rPr>
              <a:t>ui</a:t>
            </a:r>
            <a:r>
              <a:rPr lang="fr-FR" sz="2500" dirty="0">
                <a:latin typeface="Parkinsans" pitchFamily="2" charset="0"/>
              </a:rPr>
              <a:t> </a:t>
            </a:r>
            <a:br>
              <a:rPr lang="fr-FR" sz="2500" dirty="0">
                <a:latin typeface="Parkinsans" pitchFamily="2" charset="0"/>
              </a:rPr>
            </a:br>
            <a:br>
              <a:rPr lang="fr-FR" sz="2500" dirty="0">
                <a:latin typeface="Parkinsans" pitchFamily="2" charset="0"/>
              </a:rPr>
            </a:br>
            <a:r>
              <a:rPr lang="fr-FR" sz="2500" dirty="0">
                <a:latin typeface="Parkinsans" pitchFamily="2" charset="0"/>
              </a:rPr>
              <a:t>Architecture logicielle</a:t>
            </a:r>
            <a:br>
              <a:rPr lang="fr-FR" sz="2500" dirty="0">
                <a:latin typeface="Parkinsans" pitchFamily="2" charset="0"/>
              </a:rPr>
            </a:br>
            <a:br>
              <a:rPr lang="fr-FR" sz="2500" dirty="0">
                <a:latin typeface="Parkinsans" pitchFamily="2" charset="0"/>
              </a:rPr>
            </a:br>
            <a:r>
              <a:rPr lang="fr-FR" sz="2500" dirty="0">
                <a:latin typeface="Parkinsans" pitchFamily="2" charset="0"/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189339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1" y="584760"/>
            <a:ext cx="10515600" cy="1325563"/>
          </a:xfrm>
        </p:spPr>
        <p:txBody>
          <a:bodyPr/>
          <a:lstStyle/>
          <a:p>
            <a:r>
              <a:rPr lang="fr-FR" dirty="0">
                <a:latin typeface="Parkinsans" pitchFamily="2" charset="0"/>
              </a:rPr>
              <a:t>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673E83-3291-465B-96D8-AB138BECE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65" y="584760"/>
            <a:ext cx="2217840" cy="221784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EEECA394-495F-4CFB-840C-AAE14BC2DB1C}"/>
              </a:ext>
            </a:extLst>
          </p:cNvPr>
          <p:cNvSpPr txBox="1">
            <a:spLocks/>
          </p:cNvSpPr>
          <p:nvPr/>
        </p:nvSpPr>
        <p:spPr>
          <a:xfrm>
            <a:off x="1527495" y="2004835"/>
            <a:ext cx="2599888" cy="209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Origine</a:t>
            </a:r>
          </a:p>
          <a:p>
            <a:endParaRPr lang="fr-FR" sz="2500" dirty="0">
              <a:latin typeface="Parkinsans" pitchFamily="2" charset="0"/>
            </a:endParaRPr>
          </a:p>
          <a:p>
            <a:endParaRPr lang="fr-FR" sz="2500" dirty="0">
              <a:latin typeface="Parkinsans" pitchFamily="2" charset="0"/>
            </a:endParaRPr>
          </a:p>
          <a:p>
            <a:r>
              <a:rPr lang="fr-FR" sz="2500" dirty="0">
                <a:latin typeface="Parkinsans" pitchFamily="2" charset="0"/>
              </a:rPr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14841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C0AFC0D-65FE-4141-B052-7B3293E7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2" y="287877"/>
            <a:ext cx="2562583" cy="573209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8C3DE53-8323-46C2-95E2-1A4586B0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58" y="287877"/>
            <a:ext cx="3024367" cy="604873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338E5D7-7852-4DBB-9E83-809F8FAE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06" y="1696394"/>
            <a:ext cx="296268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F558D36C-D417-42F2-A4BE-CCD89F80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40" y="354922"/>
            <a:ext cx="3578510" cy="629352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1F2071B-537B-44DA-81E6-B50B230E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453" y="422959"/>
            <a:ext cx="3439298" cy="615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9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0095FA-B50B-4DAB-9C8F-7A8CDB81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68" y="252410"/>
            <a:ext cx="3473184" cy="6353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91F87CF-5BC1-40BC-9357-F8ABDDB6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31" y="556808"/>
            <a:ext cx="3848637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9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1" y="58476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Parkinsans" pitchFamily="2" charset="0"/>
              </a:rPr>
              <a:t>Fonctionnalités et leurs technos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EECA394-495F-4CFB-840C-AAE14BC2DB1C}"/>
              </a:ext>
            </a:extLst>
          </p:cNvPr>
          <p:cNvSpPr txBox="1">
            <a:spLocks/>
          </p:cNvSpPr>
          <p:nvPr/>
        </p:nvSpPr>
        <p:spPr>
          <a:xfrm>
            <a:off x="1032193" y="2545033"/>
            <a:ext cx="4260213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Gestion des expositions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58CA977-3C34-47FA-8CC8-DA663B3F52FF}"/>
              </a:ext>
            </a:extLst>
          </p:cNvPr>
          <p:cNvSpPr txBox="1">
            <a:spLocks/>
          </p:cNvSpPr>
          <p:nvPr/>
        </p:nvSpPr>
        <p:spPr>
          <a:xfrm>
            <a:off x="6289994" y="2337158"/>
            <a:ext cx="5235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Réservation de tickets en ligne</a:t>
            </a:r>
            <a:br>
              <a:rPr lang="fr-FR" sz="2500" dirty="0">
                <a:latin typeface="Parkinsans" pitchFamily="2" charset="0"/>
              </a:rPr>
            </a:br>
            <a:r>
              <a:rPr lang="fr-FR" sz="2500" dirty="0">
                <a:latin typeface="Parkinsans" pitchFamily="2" charset="0"/>
              </a:rPr>
              <a:t>et ajout au panier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AC2BFA0-2221-410D-8323-DD16F1BB80BE}"/>
              </a:ext>
            </a:extLst>
          </p:cNvPr>
          <p:cNvSpPr txBox="1">
            <a:spLocks/>
          </p:cNvSpPr>
          <p:nvPr/>
        </p:nvSpPr>
        <p:spPr>
          <a:xfrm>
            <a:off x="2144871" y="4091245"/>
            <a:ext cx="2034856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 err="1">
                <a:latin typeface="Parkinsans" pitchFamily="2" charset="0"/>
              </a:rPr>
              <a:t>Twig</a:t>
            </a:r>
            <a:endParaRPr lang="fr-FR" sz="2500" dirty="0">
              <a:latin typeface="Parkinsans" pitchFamily="2" charset="0"/>
            </a:endParaRPr>
          </a:p>
          <a:p>
            <a:endParaRPr lang="fr-FR" sz="2500" dirty="0">
              <a:latin typeface="Parkinsans" pitchFamily="2" charset="0"/>
            </a:endParaRPr>
          </a:p>
          <a:p>
            <a:r>
              <a:rPr lang="fr-FR" sz="2500" dirty="0">
                <a:latin typeface="Parkinsans" pitchFamily="2" charset="0"/>
              </a:rPr>
              <a:t>Doctrine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8B33CA0-572D-4179-A088-6FABBA13307A}"/>
              </a:ext>
            </a:extLst>
          </p:cNvPr>
          <p:cNvSpPr txBox="1">
            <a:spLocks/>
          </p:cNvSpPr>
          <p:nvPr/>
        </p:nvSpPr>
        <p:spPr>
          <a:xfrm>
            <a:off x="7193123" y="4091244"/>
            <a:ext cx="2034856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Symfony</a:t>
            </a:r>
          </a:p>
        </p:txBody>
      </p:sp>
    </p:spTree>
    <p:extLst>
      <p:ext uri="{BB962C8B-B14F-4D97-AF65-F5344CB8AC3E}">
        <p14:creationId xmlns:p14="http://schemas.microsoft.com/office/powerpoint/2010/main" val="114486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1" y="58476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Parkinsans" pitchFamily="2" charset="0"/>
              </a:rPr>
              <a:t>Gestion de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08E51B-3685-4A98-9B51-56799320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2" y="1771650"/>
            <a:ext cx="10936435" cy="45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13F3E-1EEC-4534-AD28-B327C4CA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51" y="603810"/>
            <a:ext cx="10383299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Parkinsans" pitchFamily="2" charset="0"/>
              </a:rPr>
              <a:t>Maquette et choix </a:t>
            </a:r>
            <a:r>
              <a:rPr lang="fr-FR" dirty="0" err="1">
                <a:latin typeface="Parkinsans" pitchFamily="2" charset="0"/>
              </a:rPr>
              <a:t>ux</a:t>
            </a:r>
            <a:r>
              <a:rPr lang="fr-FR" dirty="0">
                <a:latin typeface="Parkinsans" pitchFamily="2" charset="0"/>
              </a:rPr>
              <a:t> / </a:t>
            </a:r>
            <a:r>
              <a:rPr lang="fr-FR" dirty="0" err="1">
                <a:latin typeface="Parkinsans" pitchFamily="2" charset="0"/>
              </a:rPr>
              <a:t>ui</a:t>
            </a:r>
            <a:endParaRPr lang="fr-FR" dirty="0">
              <a:latin typeface="Parkinsans" pitchFamily="2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EECA394-495F-4CFB-840C-AAE14BC2DB1C}"/>
              </a:ext>
            </a:extLst>
          </p:cNvPr>
          <p:cNvSpPr txBox="1">
            <a:spLocks/>
          </p:cNvSpPr>
          <p:nvPr/>
        </p:nvSpPr>
        <p:spPr>
          <a:xfrm>
            <a:off x="4067493" y="3454400"/>
            <a:ext cx="4260213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Expérience utilisateur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F012483-0D36-40C0-9FDF-FB4F72D7B112}"/>
              </a:ext>
            </a:extLst>
          </p:cNvPr>
          <p:cNvSpPr txBox="1">
            <a:spLocks/>
          </p:cNvSpPr>
          <p:nvPr/>
        </p:nvSpPr>
        <p:spPr>
          <a:xfrm>
            <a:off x="4076493" y="4839727"/>
            <a:ext cx="4260213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>
                <a:latin typeface="Parkinsans" pitchFamily="2" charset="0"/>
              </a:rPr>
              <a:t>Interface utilisateur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7E040-EF42-46B5-A042-3C89210FA7F2}"/>
              </a:ext>
            </a:extLst>
          </p:cNvPr>
          <p:cNvSpPr txBox="1">
            <a:spLocks/>
          </p:cNvSpPr>
          <p:nvPr/>
        </p:nvSpPr>
        <p:spPr>
          <a:xfrm>
            <a:off x="4067493" y="2236979"/>
            <a:ext cx="4260213" cy="90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 err="1">
                <a:latin typeface="Parkinsans" pitchFamily="2" charset="0"/>
              </a:rPr>
              <a:t>Mockup</a:t>
            </a:r>
            <a:endParaRPr lang="fr-FR" sz="2500" dirty="0">
              <a:latin typeface="Parkin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3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141</Words>
  <Application>Microsoft Office PowerPoint</Application>
  <PresentationFormat>Grand écran</PresentationFormat>
  <Paragraphs>49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Parkinsans</vt:lpstr>
      <vt:lpstr>Thème Office</vt:lpstr>
      <vt:lpstr>Présentation du projet d’examen</vt:lpstr>
      <vt:lpstr>Introduction </vt:lpstr>
      <vt:lpstr>Projet</vt:lpstr>
      <vt:lpstr>Présentation PowerPoint</vt:lpstr>
      <vt:lpstr>Présentation PowerPoint</vt:lpstr>
      <vt:lpstr>Présentation PowerPoint</vt:lpstr>
      <vt:lpstr>Fonctionnalités et leurs technos</vt:lpstr>
      <vt:lpstr>Gestion de projet</vt:lpstr>
      <vt:lpstr>Maquette et choix ux / ui</vt:lpstr>
      <vt:lpstr>Maquette et choix ux / ui</vt:lpstr>
      <vt:lpstr>Maquette et choix ux / ui</vt:lpstr>
      <vt:lpstr>Maquette et choix ux / ui</vt:lpstr>
      <vt:lpstr>Maquette et choix ux / ui</vt:lpstr>
      <vt:lpstr>SEO</vt:lpstr>
      <vt:lpstr>Architecture logicielle</vt:lpstr>
      <vt:lpstr>Sécurité</vt:lpstr>
      <vt:lpstr>Sécurité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Laury RENAU</dc:creator>
  <cp:lastModifiedBy>Laury RENAU</cp:lastModifiedBy>
  <cp:revision>19</cp:revision>
  <dcterms:created xsi:type="dcterms:W3CDTF">2025-02-20T09:06:47Z</dcterms:created>
  <dcterms:modified xsi:type="dcterms:W3CDTF">2025-02-20T15:18:28Z</dcterms:modified>
</cp:coreProperties>
</file>