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FE4"/>
    <a:srgbClr val="095561"/>
    <a:srgbClr val="B1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150" d="100"/>
          <a:sy n="150" d="100"/>
        </p:scale>
        <p:origin x="-1721" y="-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01C6A-3859-1265-DDA7-AE8724398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72BF8-A67A-D124-02F4-C600EE47B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36650-E5A9-A76B-F460-336F7D0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0EBE75-A7A3-75C5-B4E4-7A58D95C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BD772-AEEE-B039-055A-AA635BEE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77DB9-78CE-98A6-DD30-BCBD1D7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09B232-88FB-2EDC-4084-35DEF346A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9FDAD-B6F3-9681-54C0-5B22CB27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BC5CE-FD54-74C5-F1D4-ADC23941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2E221-71F8-D74A-E321-7EB64172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FB1C59-ACE0-E30B-A036-1CDA81C9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9F5AEB-6D85-36D9-E44C-78438A1E5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FDC06D-64E4-3649-8164-7BE3D896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48374-C42E-AAD4-6396-F3549AEB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42E17F-F2AA-6AA5-0DBB-BCA32671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BBF2-A6B8-CAA3-463B-5A513D1F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02066-C629-CCF3-E4DA-0E5A19AB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E4CB0-AF7C-0A8D-98F6-E8FE6A4D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F3394-40E8-51D8-4CB7-83DF1C38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7601C4-AA6D-70AA-18F0-68E2826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6DF4D-875F-3539-3DC7-C5A22B6B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2CB97E-A167-6FDA-22FB-54FD132B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0FE526-F16E-ADBC-98DB-EE13492E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3F429-D47D-01EB-F4F6-DF820393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D20CE-7EC6-574F-EC08-F7020CD0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96044-6464-5429-5F26-7323E12C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67BC5-B071-92FB-4C24-B7464953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FAA0E3-7CA9-6C49-054A-0EEA005A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AF88DA-CABE-F001-1B17-2F63E29A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32A91-3C4A-E191-132A-6D7BBB4B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99EE45-CC3A-369A-6CF2-42C13153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A8A34-7754-F2FF-A055-392A420B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5124C5-E0AD-F123-0B87-B517D319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1A4383-5E81-07B1-BFBC-43981FB5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C0E7FB-2F52-C461-8834-E7E802BDA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387E38-598F-2E1C-425F-FF5A93455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794465-5846-9060-7E54-11CF2CA4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544F4E-FC17-3612-A838-0ADF23A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C90178-33D0-AAB0-BC2F-1DCF0EBE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6024C-A42B-7750-6EFC-16453AF9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5BA66F-CA07-7077-5818-124DC2E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79DF23-A99A-71E4-BCFF-68006DD3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FDF9E0-C630-1D06-8148-B2A4F07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1C82C9-5A96-1EBD-1540-0D38C3EA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C40A30-5693-758A-71C6-23E97988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BDE4C-B189-F7AD-BFB1-060D2772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8C7A9-2A54-977F-CB85-68AD7EC0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9FE7E-6312-20AB-CF57-68E4F115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CE4244-7E1D-0D4B-9F57-81017E31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5D16F-B9F8-48F1-8438-A9DD8F84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BF3405-AE21-3AD0-3D2A-D831C418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E06D1-B7FC-D379-DE09-01B807CB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4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C0F7D-3E99-AD70-C54E-925468CC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54A575-14BE-F300-3A61-786E7280B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10EA6-51DA-9D7D-88FA-0A1E4EDB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E7D99-99BD-44C8-F42A-47379919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C82CA8-1AD5-EE14-AFE8-A379CAD4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AC8369-2842-47AB-1C23-2F7D972B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B9BE62-5925-53D7-D18C-770561DD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7EEF47-D467-2B8E-E010-8FAC0C4A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5B729-D40F-E512-D4D1-F8133261D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ADFB-08E6-42DA-9BA0-F51FFFBEFAF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1F3A8-0F1E-FA89-537B-C0D7FAC84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D5783-8E45-81A6-7A51-42EC6294F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5F57-108F-427A-BB99-DF43DCE2E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720F8-A713-BB7E-7E27-C9A63782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434" y="2365262"/>
            <a:ext cx="10547131" cy="1191306"/>
          </a:xfrm>
        </p:spPr>
        <p:txBody>
          <a:bodyPr anchor="ctr"/>
          <a:lstStyle/>
          <a:p>
            <a:r>
              <a:rPr lang="en-US" dirty="0">
                <a:latin typeface="Rockwell" panose="02060603020205020403" pitchFamily="18" charset="0"/>
              </a:rPr>
              <a:t>Multi Documents AI Agent</a:t>
            </a:r>
          </a:p>
        </p:txBody>
      </p:sp>
      <p:pic>
        <p:nvPicPr>
          <p:cNvPr id="5" name="Image 4" descr="Une image contenant conception, croquis, dessin, Graphique&#10;&#10;Description générée automatiquement">
            <a:extLst>
              <a:ext uri="{FF2B5EF4-FFF2-40B4-BE49-F238E27FC236}">
                <a16:creationId xmlns:a16="http://schemas.microsoft.com/office/drawing/2014/main" id="{D1E4DF1D-FE72-5CA9-53A4-C9D2469B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3" b="5926"/>
          <a:stretch/>
        </p:blipFill>
        <p:spPr>
          <a:xfrm>
            <a:off x="-3773715" y="701678"/>
            <a:ext cx="5297714" cy="4518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3137E1-5B14-DCBB-517F-804BF762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" y="3007507"/>
            <a:ext cx="12192000" cy="36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8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Thème Office</vt:lpstr>
      <vt:lpstr>Multi Documents AI Agent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Documents AI Agent</dc:title>
  <dc:creator>Jean-Baptiste Renault</dc:creator>
  <cp:lastModifiedBy>Jean-Baptiste Renault</cp:lastModifiedBy>
  <cp:revision>1</cp:revision>
  <dcterms:created xsi:type="dcterms:W3CDTF">2023-06-18T13:45:27Z</dcterms:created>
  <dcterms:modified xsi:type="dcterms:W3CDTF">2023-06-18T13:50:27Z</dcterms:modified>
</cp:coreProperties>
</file>