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ii Goold" initials="YG" lastIdx="1" clrIdx="0">
    <p:extLst>
      <p:ext uri="{19B8F6BF-5375-455C-9EA6-DF929625EA0E}">
        <p15:presenceInfo xmlns:p15="http://schemas.microsoft.com/office/powerpoint/2012/main" userId="6cf58b16958783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08"/>
  </p:normalViewPr>
  <p:slideViewPr>
    <p:cSldViewPr snapToGrid="0" snapToObjects="1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02F0-D414-A34B-8640-75F3927C8176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9F5D2-F139-0246-9FFA-1BEF96EE5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1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9F5D2-F139-0246-9FFA-1BEF96EE5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59CF-24A8-9348-B432-2945ACD27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20EDE-999B-914D-B8CC-9E306B6B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AF32-7FA1-184B-887D-565DCC41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4A85-1098-1D4D-ADAE-0BDC2B62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A42B-FF05-784E-94AC-B7DE3564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91FB-A6E5-BB4F-A8C1-97AF4898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5DF33-BAAA-CF47-9EDB-17D1C130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6B43-3E6C-FE4A-900B-E8FE0B93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18CE-18CE-0149-B445-2049EE44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399D-EE0F-2C4C-81A3-5013733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990D7-C3E0-2746-A554-699719C08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6804-83EA-6D42-B670-BADBC5AC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2EA4-E2A1-1B41-9EAE-279D4AEB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4F0E-86EE-0B42-95A7-9A84AB43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74C9-3C6D-414C-85F7-258E3D24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1079-1500-DE43-9923-239EFEDE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FE92-247F-A247-9176-C70684E9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AD84-3B93-0F4E-A444-2FD84E66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40A6-FB23-9F4E-AA1F-48421D8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5E99-A89C-EF4F-B17F-8888B61A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2A61-EF6D-284A-9823-50AB28B6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5F40-8DB3-2445-81DF-7FA871E7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6C54-A4A5-3A4E-9EB2-C55C4753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2D339-906A-434C-B24C-41BF8930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F186-A5D4-E246-BA7E-EF858A1A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0F32-A056-4A4B-8ECA-0423DBCC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48E-0D4E-F441-A9EF-A769251E0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B7C8B-FDC4-9A4C-9B86-F865DCD5A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13DE-5659-394A-A018-9D528CFB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C14C-7D66-5747-A7F6-0D198FE6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42901-6300-A541-AFE3-714D74CE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9C1E-24D2-1F4C-9CF1-306B990C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40D68-21E4-F74F-AB81-DE6D96E2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4CA1-0C07-B34A-81F5-37CCA144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E6DA-A7E8-CD41-8CC9-4E7022AC4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37061-CBDA-7842-8575-857EBE68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A83EB-397B-8E4C-943F-61BC0D24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F4717-0A0D-6542-9C7E-64CE0BBF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F935D-A1DF-184F-9711-40003377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1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4DBD-441C-4440-98D8-F2C2658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9342-C308-1A42-9EF6-287FF1D6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3992C-25CF-5846-AA29-DB28C968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8F8D-C385-C74A-BB4D-CAAE83DC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C17BC-9192-0B43-98B5-050066EB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AC8C-E0C7-A445-966D-6A504FBE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9E6D3-4EBD-2B42-B106-DCB2C40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4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39A1-99AF-424B-BF3A-984AE9AE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684F-3B20-AE45-9A7D-97BDB76D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D80D7-B7C8-2949-A6C7-FC6A00FA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340E-2442-6148-AE91-ACA6EAC0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75736-206E-B449-A199-F5813794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A3A3A-95CA-6A4C-B790-948CA8B7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0108-3797-0C40-87DB-34F6049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8A60D-4196-AC41-8753-D5043A9E9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6204C-26F9-FF49-90B3-D14C9F392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2930-FB2F-6D42-97A0-39B68818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4A7C2-10EA-A441-B2C4-D1318DBE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2AB17-0603-E449-AA72-37271C5B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7276-32C4-3042-8525-06788F99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3CF2-77B7-EC40-BE53-E24C14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F56A-70BD-7B49-B202-EC072B1F0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4388-3EC6-B74F-A27F-F9A6AC916261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C6C1-D3DE-3042-A06E-B9DCC57D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6A3A-218C-F449-88FA-0E6F1251E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9A4D-9644-9741-BD8A-932EF8EB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6971E7-6DC9-7E4B-B8D2-34D52896946A}"/>
              </a:ext>
            </a:extLst>
          </p:cNvPr>
          <p:cNvSpPr/>
          <p:nvPr/>
        </p:nvSpPr>
        <p:spPr>
          <a:xfrm>
            <a:off x="269098" y="5934670"/>
            <a:ext cx="12008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1800" dirty="0">
                <a:latin typeface="Balsamiq Sans" panose="02000603000000000000" pitchFamily="2" charset="77"/>
                <a:ea typeface="Balsamiq Sans" panose="02000603000000000000" pitchFamily="2" charset="77"/>
              </a:rPr>
              <a:t>A</a:t>
            </a:r>
            <a:r>
              <a:rPr lang="en-US" sz="3600" b="1" spc="1800" dirty="0">
                <a:latin typeface="Balsamiq Sans" panose="02000603000000000000" pitchFamily="2" charset="77"/>
                <a:ea typeface="Balsamiq Sans" panose="02000603000000000000" pitchFamily="2" charset="77"/>
              </a:rPr>
              <a:t>BC</a:t>
            </a:r>
            <a:r>
              <a:rPr lang="en-US" sz="2000" b="1" spc="1800" dirty="0">
                <a:latin typeface="Balsamiq Sans" panose="02000603000000000000" pitchFamily="2" charset="77"/>
                <a:ea typeface="Balsamiq Sans" panose="02000603000000000000" pitchFamily="2" charset="77"/>
              </a:rPr>
              <a:t>DEFGHIJKLMNOPQRSTUVW</a:t>
            </a:r>
            <a:r>
              <a:rPr lang="en-US" sz="3600" b="1" spc="1800" dirty="0">
                <a:latin typeface="Balsamiq Sans" panose="02000603000000000000" pitchFamily="2" charset="77"/>
                <a:ea typeface="Balsamiq Sans" panose="02000603000000000000" pitchFamily="2" charset="77"/>
              </a:rPr>
              <a:t>XY</a:t>
            </a:r>
            <a:r>
              <a:rPr lang="en-US" sz="5400" b="1" spc="1800" dirty="0">
                <a:latin typeface="Balsamiq Sans" panose="02000603000000000000" pitchFamily="2" charset="77"/>
                <a:ea typeface="Balsamiq Sans" panose="02000603000000000000" pitchFamily="2" charset="77"/>
              </a:rPr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F720A-9711-354B-B488-0AADA02F55D9}"/>
              </a:ext>
            </a:extLst>
          </p:cNvPr>
          <p:cNvSpPr txBox="1"/>
          <p:nvPr/>
        </p:nvSpPr>
        <p:spPr>
          <a:xfrm>
            <a:off x="1051710" y="100668"/>
            <a:ext cx="10245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Balsamiq Sans" panose="02000603000000000000" pitchFamily="2" charset="77"/>
                <a:ea typeface="Balsamiq Sans" panose="02000603000000000000" pitchFamily="2" charset="77"/>
              </a:rPr>
              <a:t>JavaScript Testing A-Z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36D833-8464-1F47-BBE8-F7C171D7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7" y="2270904"/>
            <a:ext cx="11291582" cy="26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6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Balsamiq Sans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Yonii Goold</dc:creator>
  <cp:lastModifiedBy>Yonii Goold</cp:lastModifiedBy>
  <cp:revision>5</cp:revision>
  <dcterms:created xsi:type="dcterms:W3CDTF">2019-05-12T09:17:32Z</dcterms:created>
  <dcterms:modified xsi:type="dcterms:W3CDTF">2019-05-12T09:48:12Z</dcterms:modified>
</cp:coreProperties>
</file>