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7610138" cy="9906000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1pPr>
    <a:lvl2pPr marL="144747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2pPr>
    <a:lvl3pPr marL="289494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3pPr>
    <a:lvl4pPr marL="434241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4pPr>
    <a:lvl5pPr marL="578988" algn="l" rtl="0" fontAlgn="base">
      <a:spcBef>
        <a:spcPct val="0"/>
      </a:spcBef>
      <a:spcAft>
        <a:spcPct val="0"/>
      </a:spcAft>
      <a:defRPr sz="2596" kern="1200">
        <a:solidFill>
          <a:schemeClr val="tx1"/>
        </a:solidFill>
        <a:latin typeface="Arial" charset="0"/>
        <a:ea typeface="+mn-ea"/>
        <a:cs typeface="+mn-cs"/>
      </a:defRPr>
    </a:lvl5pPr>
    <a:lvl6pPr marL="723735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6pPr>
    <a:lvl7pPr marL="868482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7pPr>
    <a:lvl8pPr marL="1013229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8pPr>
    <a:lvl9pPr marL="1157976" algn="l" defTabSz="289494" rtl="0" eaLnBrk="1" latinLnBrk="0" hangingPunct="1">
      <a:defRPr sz="2596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961AD"/>
    <a:srgbClr val="EFEFEF"/>
    <a:srgbClr val="FFFFC1"/>
    <a:srgbClr val="FFFFAF"/>
    <a:srgbClr val="FFFF89"/>
    <a:srgbClr val="FFFF71"/>
    <a:srgbClr val="FFFF00"/>
    <a:srgbClr val="FFFFD6"/>
    <a:srgbClr val="DED3F7"/>
    <a:srgbClr val="D6B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24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600" y="90"/>
      </p:cViewPr>
      <p:guideLst>
        <p:guide orient="horz" pos="3120"/>
        <p:guide pos="5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635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34" y="0"/>
            <a:ext cx="2937049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62F2FBD1-00C6-4929-BBF7-75F3ADBAE271}" type="datetimeFigureOut">
              <a:rPr lang="it-IT"/>
              <a:pPr>
                <a:defRPr/>
              </a:pPr>
              <a:t>19/01/2017</a:t>
            </a:fld>
            <a:endParaRPr lang="it-IT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9982"/>
            <a:ext cx="2954635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34" y="9369982"/>
            <a:ext cx="2937049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79C34823-9A5D-4F7A-AEBD-AB6EEF0B83F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479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635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34" y="0"/>
            <a:ext cx="2937049" cy="48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AD0759B2-753D-477C-A409-D6DA2D3225C4}" type="datetimeFigureOut">
              <a:rPr lang="it-IT"/>
              <a:pPr>
                <a:defRPr/>
              </a:pPr>
              <a:t>19/01/2017</a:t>
            </a:fld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39775"/>
            <a:ext cx="6592888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84" y="4686682"/>
            <a:ext cx="4977269" cy="444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82"/>
            <a:ext cx="2954635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defTabSz="215105">
              <a:defRPr sz="3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34" y="9369982"/>
            <a:ext cx="2937049" cy="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597" tIns="10799" rIns="21597" bIns="10799" numCol="1" anchor="b" anchorCtr="0" compatLnSpc="1">
            <a:prstTxWarp prst="textNoShape">
              <a:avLst/>
            </a:prstTxWarp>
          </a:bodyPr>
          <a:lstStyle>
            <a:lvl1pPr algn="r" defTabSz="215105">
              <a:defRPr sz="300" smtClean="0"/>
            </a:lvl1pPr>
          </a:lstStyle>
          <a:p>
            <a:pPr>
              <a:defRPr/>
            </a:pPr>
            <a:fld id="{3480E7C5-5A0D-431F-BE3F-D6E5B773880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247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144747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289494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434241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578988" algn="l" rtl="0" eaLnBrk="0" fontAlgn="base" hangingPunct="0">
      <a:spcBef>
        <a:spcPct val="30000"/>
      </a:spcBef>
      <a:spcAft>
        <a:spcPct val="0"/>
      </a:spcAft>
      <a:defRPr sz="38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723735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6pPr>
    <a:lvl7pPr marL="868482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7pPr>
    <a:lvl8pPr marL="1013229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8pPr>
    <a:lvl9pPr marL="1157976" algn="l" defTabSz="289494" rtl="0" eaLnBrk="1" latinLnBrk="0" hangingPunct="1">
      <a:defRPr sz="3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617" y="3077091"/>
            <a:ext cx="14968910" cy="21234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1232" y="5613454"/>
            <a:ext cx="12327685" cy="2531689"/>
          </a:xfrm>
        </p:spPr>
        <p:txBody>
          <a:bodyPr/>
          <a:lstStyle>
            <a:lvl1pPr marL="0" indent="0" algn="ctr">
              <a:buNone/>
              <a:defRPr/>
            </a:lvl1pPr>
            <a:lvl2pPr marL="366530" indent="0" algn="ctr">
              <a:buNone/>
              <a:defRPr/>
            </a:lvl2pPr>
            <a:lvl3pPr marL="733063" indent="0" algn="ctr">
              <a:buNone/>
              <a:defRPr/>
            </a:lvl3pPr>
            <a:lvl4pPr marL="1099594" indent="0" algn="ctr">
              <a:buNone/>
              <a:defRPr/>
            </a:lvl4pPr>
            <a:lvl5pPr marL="1466124" indent="0" algn="ctr">
              <a:buNone/>
              <a:defRPr/>
            </a:lvl5pPr>
            <a:lvl6pPr marL="1832654" indent="0" algn="ctr">
              <a:buNone/>
              <a:defRPr/>
            </a:lvl6pPr>
            <a:lvl7pPr marL="2199187" indent="0" algn="ctr">
              <a:buNone/>
              <a:defRPr/>
            </a:lvl7pPr>
            <a:lvl8pPr marL="2565718" indent="0" algn="ctr">
              <a:buNone/>
              <a:defRPr/>
            </a:lvl8pPr>
            <a:lvl9pPr marL="293225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79879-0569-431B-8A41-F95471CA1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FA016-BF12-4988-BC8B-58E8B954A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7893" y="396846"/>
            <a:ext cx="3961842" cy="84521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413" y="396846"/>
            <a:ext cx="11824781" cy="84521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FBF1-49AD-4D53-9093-119C8B80C5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0CFD8-F08E-495C-9B28-E385474FF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152" y="6365586"/>
            <a:ext cx="14968258" cy="1967591"/>
          </a:xfrm>
        </p:spPr>
        <p:txBody>
          <a:bodyPr anchor="t"/>
          <a:lstStyle>
            <a:lvl1pPr algn="l">
              <a:defRPr sz="320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152" y="4198536"/>
            <a:ext cx="14968258" cy="2167051"/>
          </a:xfrm>
        </p:spPr>
        <p:txBody>
          <a:bodyPr anchor="b"/>
          <a:lstStyle>
            <a:lvl1pPr marL="0" indent="0">
              <a:buNone/>
              <a:defRPr sz="1602"/>
            </a:lvl1pPr>
            <a:lvl2pPr marL="366530" indent="0">
              <a:buNone/>
              <a:defRPr sz="1443"/>
            </a:lvl2pPr>
            <a:lvl3pPr marL="733063" indent="0">
              <a:buNone/>
              <a:defRPr sz="1281"/>
            </a:lvl3pPr>
            <a:lvl4pPr marL="1099594" indent="0">
              <a:buNone/>
              <a:defRPr sz="1122"/>
            </a:lvl4pPr>
            <a:lvl5pPr marL="1466124" indent="0">
              <a:buNone/>
              <a:defRPr sz="1122"/>
            </a:lvl5pPr>
            <a:lvl6pPr marL="1832654" indent="0">
              <a:buNone/>
              <a:defRPr sz="1122"/>
            </a:lvl6pPr>
            <a:lvl7pPr marL="2199187" indent="0">
              <a:buNone/>
              <a:defRPr sz="1122"/>
            </a:lvl7pPr>
            <a:lvl8pPr marL="2565718" indent="0">
              <a:buNone/>
              <a:defRPr sz="1122"/>
            </a:lvl8pPr>
            <a:lvl9pPr marL="2932250" indent="0">
              <a:buNone/>
              <a:defRPr sz="11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34FE-7307-4B68-95B0-F8D07CAD9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409" y="2311456"/>
            <a:ext cx="7892983" cy="6537513"/>
          </a:xfrm>
        </p:spPr>
        <p:txBody>
          <a:bodyPr/>
          <a:lstStyle>
            <a:lvl1pPr>
              <a:defRPr sz="2244"/>
            </a:lvl1pPr>
            <a:lvl2pPr>
              <a:defRPr sz="1923"/>
            </a:lvl2pPr>
            <a:lvl3pPr>
              <a:defRPr sz="1602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6097" y="2311456"/>
            <a:ext cx="7893638" cy="6537513"/>
          </a:xfrm>
        </p:spPr>
        <p:txBody>
          <a:bodyPr/>
          <a:lstStyle>
            <a:lvl1pPr>
              <a:defRPr sz="2244"/>
            </a:lvl1pPr>
            <a:lvl2pPr>
              <a:defRPr sz="1923"/>
            </a:lvl2pPr>
            <a:lvl3pPr>
              <a:defRPr sz="1602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9B1F0-D263-4EB4-B396-082937D1E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409" y="2217439"/>
            <a:ext cx="7780646" cy="924061"/>
          </a:xfrm>
        </p:spPr>
        <p:txBody>
          <a:bodyPr anchor="b"/>
          <a:lstStyle>
            <a:lvl1pPr marL="0" indent="0">
              <a:buNone/>
              <a:defRPr sz="1923" b="1"/>
            </a:lvl1pPr>
            <a:lvl2pPr marL="366530" indent="0">
              <a:buNone/>
              <a:defRPr sz="1602" b="1"/>
            </a:lvl2pPr>
            <a:lvl3pPr marL="733063" indent="0">
              <a:buNone/>
              <a:defRPr sz="1443" b="1"/>
            </a:lvl3pPr>
            <a:lvl4pPr marL="1099594" indent="0">
              <a:buNone/>
              <a:defRPr sz="1281" b="1"/>
            </a:lvl4pPr>
            <a:lvl5pPr marL="1466124" indent="0">
              <a:buNone/>
              <a:defRPr sz="1281" b="1"/>
            </a:lvl5pPr>
            <a:lvl6pPr marL="1832654" indent="0">
              <a:buNone/>
              <a:defRPr sz="1281" b="1"/>
            </a:lvl6pPr>
            <a:lvl7pPr marL="2199187" indent="0">
              <a:buNone/>
              <a:defRPr sz="1281" b="1"/>
            </a:lvl7pPr>
            <a:lvl8pPr marL="2565718" indent="0">
              <a:buNone/>
              <a:defRPr sz="1281" b="1"/>
            </a:lvl8pPr>
            <a:lvl9pPr marL="2932250" indent="0">
              <a:buNone/>
              <a:defRPr sz="12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0409" y="3141497"/>
            <a:ext cx="7780646" cy="5707468"/>
          </a:xfrm>
        </p:spPr>
        <p:txBody>
          <a:bodyPr/>
          <a:lstStyle>
            <a:lvl1pPr>
              <a:defRPr sz="1923"/>
            </a:lvl1pPr>
            <a:lvl2pPr>
              <a:defRPr sz="1602"/>
            </a:lvl2pPr>
            <a:lvl3pPr>
              <a:defRPr sz="1443"/>
            </a:lvl3pPr>
            <a:lvl4pPr>
              <a:defRPr sz="1281"/>
            </a:lvl4pPr>
            <a:lvl5pPr>
              <a:defRPr sz="1281"/>
            </a:lvl5pPr>
            <a:lvl6pPr>
              <a:defRPr sz="1281"/>
            </a:lvl6pPr>
            <a:lvl7pPr>
              <a:defRPr sz="1281"/>
            </a:lvl7pPr>
            <a:lvl8pPr>
              <a:defRPr sz="1281"/>
            </a:lvl8pPr>
            <a:lvl9pPr>
              <a:defRPr sz="12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5819" y="2217439"/>
            <a:ext cx="7783912" cy="924061"/>
          </a:xfrm>
        </p:spPr>
        <p:txBody>
          <a:bodyPr anchor="b"/>
          <a:lstStyle>
            <a:lvl1pPr marL="0" indent="0">
              <a:buNone/>
              <a:defRPr sz="1923" b="1"/>
            </a:lvl1pPr>
            <a:lvl2pPr marL="366530" indent="0">
              <a:buNone/>
              <a:defRPr sz="1602" b="1"/>
            </a:lvl2pPr>
            <a:lvl3pPr marL="733063" indent="0">
              <a:buNone/>
              <a:defRPr sz="1443" b="1"/>
            </a:lvl3pPr>
            <a:lvl4pPr marL="1099594" indent="0">
              <a:buNone/>
              <a:defRPr sz="1281" b="1"/>
            </a:lvl4pPr>
            <a:lvl5pPr marL="1466124" indent="0">
              <a:buNone/>
              <a:defRPr sz="1281" b="1"/>
            </a:lvl5pPr>
            <a:lvl6pPr marL="1832654" indent="0">
              <a:buNone/>
              <a:defRPr sz="1281" b="1"/>
            </a:lvl6pPr>
            <a:lvl7pPr marL="2199187" indent="0">
              <a:buNone/>
              <a:defRPr sz="1281" b="1"/>
            </a:lvl7pPr>
            <a:lvl8pPr marL="2565718" indent="0">
              <a:buNone/>
              <a:defRPr sz="1281" b="1"/>
            </a:lvl8pPr>
            <a:lvl9pPr marL="2932250" indent="0">
              <a:buNone/>
              <a:defRPr sz="128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5819" y="3141497"/>
            <a:ext cx="7783912" cy="5707468"/>
          </a:xfrm>
        </p:spPr>
        <p:txBody>
          <a:bodyPr/>
          <a:lstStyle>
            <a:lvl1pPr>
              <a:defRPr sz="1923"/>
            </a:lvl1pPr>
            <a:lvl2pPr>
              <a:defRPr sz="1602"/>
            </a:lvl2pPr>
            <a:lvl3pPr>
              <a:defRPr sz="1443"/>
            </a:lvl3pPr>
            <a:lvl4pPr>
              <a:defRPr sz="1281"/>
            </a:lvl4pPr>
            <a:lvl5pPr>
              <a:defRPr sz="1281"/>
            </a:lvl5pPr>
            <a:lvl6pPr>
              <a:defRPr sz="1281"/>
            </a:lvl6pPr>
            <a:lvl7pPr>
              <a:defRPr sz="1281"/>
            </a:lvl7pPr>
            <a:lvl8pPr>
              <a:defRPr sz="1281"/>
            </a:lvl8pPr>
            <a:lvl9pPr>
              <a:defRPr sz="12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6C77C-3C5A-452D-88E4-49791E7C2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96C80-9404-43D5-B6BE-EDC3020A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DCE34-4305-4195-A01D-75DAEC070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12" y="394249"/>
            <a:ext cx="5793848" cy="1678789"/>
          </a:xfrm>
        </p:spPr>
        <p:txBody>
          <a:bodyPr anchor="b"/>
          <a:lstStyle>
            <a:lvl1pPr algn="l">
              <a:defRPr sz="160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5215" y="394246"/>
            <a:ext cx="9844514" cy="8454720"/>
          </a:xfrm>
        </p:spPr>
        <p:txBody>
          <a:bodyPr/>
          <a:lstStyle>
            <a:lvl1pPr>
              <a:defRPr sz="2565"/>
            </a:lvl1pPr>
            <a:lvl2pPr>
              <a:defRPr sz="2244"/>
            </a:lvl2pPr>
            <a:lvl3pPr>
              <a:defRPr sz="1923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412" y="2073036"/>
            <a:ext cx="5793848" cy="6775930"/>
          </a:xfrm>
        </p:spPr>
        <p:txBody>
          <a:bodyPr/>
          <a:lstStyle>
            <a:lvl1pPr marL="0" indent="0">
              <a:buNone/>
              <a:defRPr sz="1122"/>
            </a:lvl1pPr>
            <a:lvl2pPr marL="366530" indent="0">
              <a:buNone/>
              <a:defRPr sz="963"/>
            </a:lvl2pPr>
            <a:lvl3pPr marL="733063" indent="0">
              <a:buNone/>
              <a:defRPr sz="801"/>
            </a:lvl3pPr>
            <a:lvl4pPr marL="1099594" indent="0">
              <a:buNone/>
              <a:defRPr sz="722"/>
            </a:lvl4pPr>
            <a:lvl5pPr marL="1466124" indent="0">
              <a:buNone/>
              <a:defRPr sz="722"/>
            </a:lvl5pPr>
            <a:lvl6pPr marL="1832654" indent="0">
              <a:buNone/>
              <a:defRPr sz="722"/>
            </a:lvl6pPr>
            <a:lvl7pPr marL="2199187" indent="0">
              <a:buNone/>
              <a:defRPr sz="722"/>
            </a:lvl7pPr>
            <a:lvl8pPr marL="2565718" indent="0">
              <a:buNone/>
              <a:defRPr sz="722"/>
            </a:lvl8pPr>
            <a:lvl9pPr marL="2932250" indent="0">
              <a:buNone/>
              <a:defRPr sz="7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5A9D3-66B8-4BEB-933C-E7C9FFC58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755" y="6934356"/>
            <a:ext cx="10566214" cy="818618"/>
          </a:xfrm>
        </p:spPr>
        <p:txBody>
          <a:bodyPr anchor="b"/>
          <a:lstStyle>
            <a:lvl1pPr algn="l">
              <a:defRPr sz="160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51755" y="885105"/>
            <a:ext cx="10566214" cy="5943808"/>
          </a:xfrm>
        </p:spPr>
        <p:txBody>
          <a:bodyPr/>
          <a:lstStyle>
            <a:lvl1pPr marL="0" indent="0">
              <a:buNone/>
              <a:defRPr sz="2565"/>
            </a:lvl1pPr>
            <a:lvl2pPr marL="366530" indent="0">
              <a:buNone/>
              <a:defRPr sz="2244"/>
            </a:lvl2pPr>
            <a:lvl3pPr marL="733063" indent="0">
              <a:buNone/>
              <a:defRPr sz="1923"/>
            </a:lvl3pPr>
            <a:lvl4pPr marL="1099594" indent="0">
              <a:buNone/>
              <a:defRPr sz="1602"/>
            </a:lvl4pPr>
            <a:lvl5pPr marL="1466124" indent="0">
              <a:buNone/>
              <a:defRPr sz="1602"/>
            </a:lvl5pPr>
            <a:lvl6pPr marL="1832654" indent="0">
              <a:buNone/>
              <a:defRPr sz="1602"/>
            </a:lvl6pPr>
            <a:lvl7pPr marL="2199187" indent="0">
              <a:buNone/>
              <a:defRPr sz="1602"/>
            </a:lvl7pPr>
            <a:lvl8pPr marL="2565718" indent="0">
              <a:buNone/>
              <a:defRPr sz="1602"/>
            </a:lvl8pPr>
            <a:lvl9pPr marL="2932250" indent="0">
              <a:buNone/>
              <a:defRPr sz="160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1755" y="7752974"/>
            <a:ext cx="10566214" cy="1162478"/>
          </a:xfrm>
        </p:spPr>
        <p:txBody>
          <a:bodyPr/>
          <a:lstStyle>
            <a:lvl1pPr marL="0" indent="0">
              <a:buNone/>
              <a:defRPr sz="1122"/>
            </a:lvl1pPr>
            <a:lvl2pPr marL="366530" indent="0">
              <a:buNone/>
              <a:defRPr sz="963"/>
            </a:lvl2pPr>
            <a:lvl3pPr marL="733063" indent="0">
              <a:buNone/>
              <a:defRPr sz="801"/>
            </a:lvl3pPr>
            <a:lvl4pPr marL="1099594" indent="0">
              <a:buNone/>
              <a:defRPr sz="722"/>
            </a:lvl4pPr>
            <a:lvl5pPr marL="1466124" indent="0">
              <a:buNone/>
              <a:defRPr sz="722"/>
            </a:lvl5pPr>
            <a:lvl6pPr marL="1832654" indent="0">
              <a:buNone/>
              <a:defRPr sz="722"/>
            </a:lvl6pPr>
            <a:lvl7pPr marL="2199187" indent="0">
              <a:buNone/>
              <a:defRPr sz="722"/>
            </a:lvl7pPr>
            <a:lvl8pPr marL="2565718" indent="0">
              <a:buNone/>
              <a:defRPr sz="722"/>
            </a:lvl8pPr>
            <a:lvl9pPr marL="2932250" indent="0">
              <a:buNone/>
              <a:defRPr sz="7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D593E-ADC2-4972-BC21-1EE1CAB0D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0410" y="396844"/>
            <a:ext cx="15849319" cy="165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0410" y="2311456"/>
            <a:ext cx="15849319" cy="653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0410" y="9020896"/>
            <a:ext cx="4109446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>
              <a:defRPr sz="513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6564" y="9020896"/>
            <a:ext cx="5577011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>
              <a:defRPr sz="513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20289" y="9020896"/>
            <a:ext cx="4109446" cy="68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>
              <a:defRPr sz="5130"/>
            </a:lvl1pPr>
          </a:lstStyle>
          <a:p>
            <a:pPr>
              <a:defRPr/>
            </a:pPr>
            <a:fld id="{C006BA97-1E13-4492-81E0-3A1DA2A4F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+mj-lt"/>
          <a:ea typeface="+mj-ea"/>
          <a:cs typeface="+mj-cs"/>
        </a:defRPr>
      </a:lvl1pPr>
      <a:lvl2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2pPr>
      <a:lvl3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3pPr>
      <a:lvl4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4pPr>
      <a:lvl5pPr algn="ctr" defTabSz="3347143" rtl="0" eaLnBrk="0" fontAlgn="base" hangingPunct="0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5pPr>
      <a:lvl6pPr marL="366530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6pPr>
      <a:lvl7pPr marL="733063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7pPr>
      <a:lvl8pPr marL="1099594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8pPr>
      <a:lvl9pPr marL="1466124" algn="ctr" defTabSz="3347143" rtl="0" fontAlgn="base">
        <a:spcBef>
          <a:spcPct val="0"/>
        </a:spcBef>
        <a:spcAft>
          <a:spcPct val="0"/>
        </a:spcAft>
        <a:defRPr sz="16113">
          <a:solidFill>
            <a:schemeClr val="tx2"/>
          </a:solidFill>
          <a:latin typeface="Arial" charset="0"/>
        </a:defRPr>
      </a:lvl9pPr>
    </p:titleStyle>
    <p:bodyStyle>
      <a:lvl1pPr marL="1254861" indent="-1254861" algn="l" defTabSz="3347143" rtl="0" eaLnBrk="0" fontAlgn="base" hangingPunct="0">
        <a:spcBef>
          <a:spcPct val="20000"/>
        </a:spcBef>
        <a:spcAft>
          <a:spcPct val="0"/>
        </a:spcAft>
        <a:buChar char="•"/>
        <a:defRPr sz="11704">
          <a:solidFill>
            <a:schemeClr val="tx1"/>
          </a:solidFill>
          <a:latin typeface="+mn-lt"/>
          <a:ea typeface="+mn-ea"/>
          <a:cs typeface="+mn-cs"/>
        </a:defRPr>
      </a:lvl1pPr>
      <a:lvl2pPr marL="2719711" indent="-1046142" algn="l" defTabSz="3347143" rtl="0" eaLnBrk="0" fontAlgn="base" hangingPunct="0">
        <a:spcBef>
          <a:spcPct val="20000"/>
        </a:spcBef>
        <a:spcAft>
          <a:spcPct val="0"/>
        </a:spcAft>
        <a:buChar char="–"/>
        <a:defRPr sz="10261">
          <a:solidFill>
            <a:schemeClr val="tx1"/>
          </a:solidFill>
          <a:latin typeface="+mn-lt"/>
        </a:defRPr>
      </a:lvl2pPr>
      <a:lvl3pPr marL="4184564" indent="-837421" algn="l" defTabSz="3347143" rtl="0" eaLnBrk="0" fontAlgn="base" hangingPunct="0">
        <a:spcBef>
          <a:spcPct val="20000"/>
        </a:spcBef>
        <a:spcAft>
          <a:spcPct val="0"/>
        </a:spcAft>
        <a:buChar char="•"/>
        <a:defRPr sz="8818">
          <a:solidFill>
            <a:schemeClr val="tx1"/>
          </a:solidFill>
          <a:latin typeface="+mn-lt"/>
        </a:defRPr>
      </a:lvl3pPr>
      <a:lvl4pPr marL="5858135" indent="-836150" algn="l" defTabSz="3347143" rtl="0" eaLnBrk="0" fontAlgn="base" hangingPunct="0">
        <a:spcBef>
          <a:spcPct val="20000"/>
        </a:spcBef>
        <a:spcAft>
          <a:spcPct val="0"/>
        </a:spcAft>
        <a:buChar char="–"/>
        <a:defRPr sz="7295">
          <a:solidFill>
            <a:schemeClr val="tx1"/>
          </a:solidFill>
          <a:latin typeface="+mn-lt"/>
        </a:defRPr>
      </a:lvl4pPr>
      <a:lvl5pPr marL="7532980" indent="-837421" algn="l" defTabSz="3347143" rtl="0" eaLnBrk="0" fontAlgn="base" hangingPunct="0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5pPr>
      <a:lvl6pPr marL="789951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6pPr>
      <a:lvl7pPr marL="826604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7pPr>
      <a:lvl8pPr marL="8632571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8pPr>
      <a:lvl9pPr marL="8999104" indent="-837421" algn="l" defTabSz="3347143" rtl="0" fontAlgn="base">
        <a:spcBef>
          <a:spcPct val="20000"/>
        </a:spcBef>
        <a:spcAft>
          <a:spcPct val="0"/>
        </a:spcAft>
        <a:buChar char="»"/>
        <a:defRPr sz="729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1pPr>
      <a:lvl2pPr marL="36653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2pPr>
      <a:lvl3pPr marL="733063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09959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4pPr>
      <a:lvl5pPr marL="146612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5pPr>
      <a:lvl6pPr marL="1832654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6pPr>
      <a:lvl7pPr marL="2199187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7pPr>
      <a:lvl8pPr marL="2565718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8pPr>
      <a:lvl9pPr marL="2932250" algn="l" defTabSz="733063" rtl="0" eaLnBrk="1" latinLnBrk="0" hangingPunct="1">
        <a:defRPr sz="14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303" y="154266"/>
            <a:ext cx="17285557" cy="7544989"/>
            <a:chOff x="146303" y="154266"/>
            <a:chExt cx="17285557" cy="7544989"/>
          </a:xfrm>
        </p:grpSpPr>
        <p:sp>
          <p:nvSpPr>
            <p:cNvPr id="97" name="Rounded Rectangle 96"/>
            <p:cNvSpPr/>
            <p:nvPr/>
          </p:nvSpPr>
          <p:spPr bwMode="auto">
            <a:xfrm>
              <a:off x="5726386" y="154266"/>
              <a:ext cx="4977770" cy="72910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EOS</a:t>
              </a:r>
            </a:p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CTA</a:t>
              </a:r>
              <a:endParaRPr kumimoji="0" lang="en-US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146303" y="3150436"/>
              <a:ext cx="5211309" cy="12429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Experiment 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053136" y="2847715"/>
              <a:ext cx="3378724" cy="4851540"/>
              <a:chOff x="8696374" y="29385486"/>
              <a:chExt cx="1646128" cy="236369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8733958" y="29385486"/>
                <a:ext cx="1608544" cy="2363690"/>
                <a:chOff x="1000107" y="32784155"/>
                <a:chExt cx="1608544" cy="2363690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1329176" y="32784155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1167521" y="32886284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122" name="Rectangle 121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1000107" y="33001719"/>
                  <a:ext cx="1279475" cy="2146126"/>
                  <a:chOff x="3818423" y="33004339"/>
                  <a:chExt cx="1279475" cy="2146126"/>
                </a:xfrm>
              </p:grpSpPr>
              <p:sp>
                <p:nvSpPr>
                  <p:cNvPr id="118" name="Rectangle 117"/>
                  <p:cNvSpPr/>
                  <p:nvPr/>
                </p:nvSpPr>
                <p:spPr bwMode="auto">
                  <a:xfrm>
                    <a:off x="3864115" y="3501637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 bwMode="auto">
                  <a:xfrm>
                    <a:off x="4858616" y="35013753"/>
                    <a:ext cx="161107" cy="134092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 bwMode="auto">
                  <a:xfrm>
                    <a:off x="3818423" y="33004339"/>
                    <a:ext cx="1279475" cy="1993928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 bwMode="auto">
                  <a:xfrm>
                    <a:off x="3883165" y="33381668"/>
                    <a:ext cx="435154" cy="607501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4175125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6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</p:grpSp>
          <p:sp>
            <p:nvSpPr>
              <p:cNvPr id="114" name="TextBox 113"/>
              <p:cNvSpPr txBox="1"/>
              <p:nvPr/>
            </p:nvSpPr>
            <p:spPr>
              <a:xfrm>
                <a:off x="8696374" y="30713403"/>
                <a:ext cx="1258330" cy="76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Tape</a:t>
                </a:r>
              </a:p>
              <a:p>
                <a:r>
                  <a:rPr lang="en-US" sz="4800" b="1" dirty="0" smtClean="0"/>
                  <a:t>libraries</a:t>
                </a:r>
                <a:endParaRPr lang="en-US" sz="4800" b="1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0939782" y="5931724"/>
              <a:ext cx="2878256" cy="1649939"/>
              <a:chOff x="5621571" y="30779411"/>
              <a:chExt cx="1402298" cy="803857"/>
            </a:xfrm>
          </p:grpSpPr>
          <p:sp>
            <p:nvSpPr>
              <p:cNvPr id="111" name="Left-Right Arrow 110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5987598" y="30983271"/>
                <a:ext cx="670246" cy="37487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4400" dirty="0" smtClean="0"/>
                  <a:t>Files</a:t>
                </a:r>
                <a:endParaRPr lang="en-US" sz="44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270668" y="2974617"/>
              <a:ext cx="2421050" cy="1649939"/>
              <a:chOff x="5621571" y="30779411"/>
              <a:chExt cx="1402298" cy="803857"/>
            </a:xfrm>
          </p:grpSpPr>
          <p:sp>
            <p:nvSpPr>
              <p:cNvPr id="37" name="Left-Right Arrow 36"/>
              <p:cNvSpPr/>
              <p:nvPr/>
            </p:nvSpPr>
            <p:spPr bwMode="auto">
              <a:xfrm>
                <a:off x="5621571" y="30779411"/>
                <a:ext cx="1402298" cy="803857"/>
              </a:xfrm>
              <a:prstGeom prst="leftRightArrow">
                <a:avLst>
                  <a:gd name="adj1" fmla="val 47424"/>
                  <a:gd name="adj2" fmla="val 38148"/>
                </a:avLst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17512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987598" y="30983271"/>
                <a:ext cx="670246" cy="37487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en-US" sz="4400" dirty="0" smtClean="0"/>
                  <a:t>Files</a:t>
                </a:r>
                <a:endParaRPr lang="en-US" sz="4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71453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102AF2D0053428879FE67D37F1E44" ma:contentTypeVersion="0" ma:contentTypeDescription="Create a new document." ma:contentTypeScope="" ma:versionID="737cfe8c20b4f56d95eeedd7ff508c4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7693937-2FEC-475A-8184-97AED89288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61D2B26-5086-4609-A8CA-C116225763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6DAC33-CFF7-41E7-85A5-6CB846289E2F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45345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IT-DM Poster template</dc:title>
  <dc:creator>Alberto Pace</dc:creator>
  <cp:lastModifiedBy>Steven Murray</cp:lastModifiedBy>
  <cp:revision>1008</cp:revision>
  <cp:lastPrinted>2016-09-30T08:16:07Z</cp:lastPrinted>
  <dcterms:created xsi:type="dcterms:W3CDTF">2012-05-09T09:55:47Z</dcterms:created>
  <dcterms:modified xsi:type="dcterms:W3CDTF">2017-01-19T09:11:28Z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0x010100320102AF2D0053428879FE67D37F1E44</vt:lpwstr>
  </property>
</Properties>
</file>