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7610138" cy="9906000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1pPr>
    <a:lvl2pPr marL="144747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2pPr>
    <a:lvl3pPr marL="289494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3pPr>
    <a:lvl4pPr marL="434241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4pPr>
    <a:lvl5pPr marL="578988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5pPr>
    <a:lvl6pPr marL="723735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6pPr>
    <a:lvl7pPr marL="868482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7pPr>
    <a:lvl8pPr marL="1013229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8pPr>
    <a:lvl9pPr marL="1157976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61AD"/>
    <a:srgbClr val="EFEFEF"/>
    <a:srgbClr val="FFFFC1"/>
    <a:srgbClr val="FFFFAF"/>
    <a:srgbClr val="FFFF89"/>
    <a:srgbClr val="FFFF71"/>
    <a:srgbClr val="FFFF00"/>
    <a:srgbClr val="FFFFD6"/>
    <a:srgbClr val="DED3F7"/>
    <a:srgbClr val="D6B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24" autoAdjust="0"/>
    <p:restoredTop sz="94660" autoAdjust="0"/>
  </p:normalViewPr>
  <p:slideViewPr>
    <p:cSldViewPr snapToGrid="0">
      <p:cViewPr>
        <p:scale>
          <a:sx n="53" d="100"/>
          <a:sy n="53" d="100"/>
        </p:scale>
        <p:origin x="654" y="186"/>
      </p:cViewPr>
      <p:guideLst>
        <p:guide orient="horz" pos="3120"/>
        <p:guide pos="5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62F2FBD1-00C6-4929-BBF7-75F3ADBAE271}" type="datetimeFigureOut">
              <a:rPr lang="it-IT"/>
              <a:pPr>
                <a:defRPr/>
              </a:pPr>
              <a:t>19/01/2017</a:t>
            </a:fld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79C34823-9A5D-4F7A-AEBD-AB6EEF0B83F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79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AD0759B2-753D-477C-A409-D6DA2D3225C4}" type="datetimeFigureOut">
              <a:rPr lang="it-IT"/>
              <a:pPr>
                <a:defRPr/>
              </a:pPr>
              <a:t>19/01/2017</a:t>
            </a:fld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39775"/>
            <a:ext cx="6592888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84" y="4686682"/>
            <a:ext cx="4977269" cy="444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3480E7C5-5A0D-431F-BE3F-D6E5B77388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144747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289494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434241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578988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723735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6pPr>
    <a:lvl7pPr marL="868482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7pPr>
    <a:lvl8pPr marL="1013229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8pPr>
    <a:lvl9pPr marL="1157976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17" y="3077091"/>
            <a:ext cx="14968910" cy="21234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232" y="5613454"/>
            <a:ext cx="12327685" cy="2531689"/>
          </a:xfrm>
        </p:spPr>
        <p:txBody>
          <a:bodyPr/>
          <a:lstStyle>
            <a:lvl1pPr marL="0" indent="0" algn="ctr">
              <a:buNone/>
              <a:defRPr/>
            </a:lvl1pPr>
            <a:lvl2pPr marL="366530" indent="0" algn="ctr">
              <a:buNone/>
              <a:defRPr/>
            </a:lvl2pPr>
            <a:lvl3pPr marL="733063" indent="0" algn="ctr">
              <a:buNone/>
              <a:defRPr/>
            </a:lvl3pPr>
            <a:lvl4pPr marL="1099594" indent="0" algn="ctr">
              <a:buNone/>
              <a:defRPr/>
            </a:lvl4pPr>
            <a:lvl5pPr marL="1466124" indent="0" algn="ctr">
              <a:buNone/>
              <a:defRPr/>
            </a:lvl5pPr>
            <a:lvl6pPr marL="1832654" indent="0" algn="ctr">
              <a:buNone/>
              <a:defRPr/>
            </a:lvl6pPr>
            <a:lvl7pPr marL="2199187" indent="0" algn="ctr">
              <a:buNone/>
              <a:defRPr/>
            </a:lvl7pPr>
            <a:lvl8pPr marL="2565718" indent="0" algn="ctr">
              <a:buNone/>
              <a:defRPr/>
            </a:lvl8pPr>
            <a:lvl9pPr marL="29322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9879-0569-431B-8A41-F95471CA1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A016-BF12-4988-BC8B-58E8B954A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7893" y="396846"/>
            <a:ext cx="3961842" cy="8452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413" y="396846"/>
            <a:ext cx="11824781" cy="8452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FBF1-49AD-4D53-9093-119C8B80C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0CFD8-F08E-495C-9B28-E385474FF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52" y="6365586"/>
            <a:ext cx="14968258" cy="1967591"/>
          </a:xfrm>
        </p:spPr>
        <p:txBody>
          <a:bodyPr anchor="t"/>
          <a:lstStyle>
            <a:lvl1pPr algn="l">
              <a:defRPr sz="320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152" y="4198536"/>
            <a:ext cx="14968258" cy="2167051"/>
          </a:xfrm>
        </p:spPr>
        <p:txBody>
          <a:bodyPr anchor="b"/>
          <a:lstStyle>
            <a:lvl1pPr marL="0" indent="0">
              <a:buNone/>
              <a:defRPr sz="1602"/>
            </a:lvl1pPr>
            <a:lvl2pPr marL="366530" indent="0">
              <a:buNone/>
              <a:defRPr sz="1443"/>
            </a:lvl2pPr>
            <a:lvl3pPr marL="733063" indent="0">
              <a:buNone/>
              <a:defRPr sz="1281"/>
            </a:lvl3pPr>
            <a:lvl4pPr marL="1099594" indent="0">
              <a:buNone/>
              <a:defRPr sz="1122"/>
            </a:lvl4pPr>
            <a:lvl5pPr marL="1466124" indent="0">
              <a:buNone/>
              <a:defRPr sz="1122"/>
            </a:lvl5pPr>
            <a:lvl6pPr marL="1832654" indent="0">
              <a:buNone/>
              <a:defRPr sz="1122"/>
            </a:lvl6pPr>
            <a:lvl7pPr marL="2199187" indent="0">
              <a:buNone/>
              <a:defRPr sz="1122"/>
            </a:lvl7pPr>
            <a:lvl8pPr marL="2565718" indent="0">
              <a:buNone/>
              <a:defRPr sz="1122"/>
            </a:lvl8pPr>
            <a:lvl9pPr marL="2932250" indent="0">
              <a:buNone/>
              <a:defRPr sz="11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34FE-7307-4B68-95B0-F8D07CAD9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409" y="2311456"/>
            <a:ext cx="7892983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6097" y="2311456"/>
            <a:ext cx="7893638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9B1F0-D263-4EB4-B396-082937D1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409" y="2217439"/>
            <a:ext cx="7780646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409" y="3141497"/>
            <a:ext cx="7780646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5819" y="2217439"/>
            <a:ext cx="7783912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5819" y="3141497"/>
            <a:ext cx="7783912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C77C-3C5A-452D-88E4-49791E7C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6C80-9404-43D5-B6BE-EDC3020A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DCE34-4305-4195-A01D-75DAEC07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12" y="394249"/>
            <a:ext cx="5793848" cy="1678789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215" y="394246"/>
            <a:ext cx="9844514" cy="8454720"/>
          </a:xfrm>
        </p:spPr>
        <p:txBody>
          <a:bodyPr/>
          <a:lstStyle>
            <a:lvl1pPr>
              <a:defRPr sz="2565"/>
            </a:lvl1pPr>
            <a:lvl2pPr>
              <a:defRPr sz="2244"/>
            </a:lvl2pPr>
            <a:lvl3pPr>
              <a:defRPr sz="1923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412" y="2073036"/>
            <a:ext cx="5793848" cy="6775930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5A9D3-66B8-4BEB-933C-E7C9FFC58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755" y="6934356"/>
            <a:ext cx="10566214" cy="818618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1755" y="885105"/>
            <a:ext cx="10566214" cy="5943808"/>
          </a:xfrm>
        </p:spPr>
        <p:txBody>
          <a:bodyPr/>
          <a:lstStyle>
            <a:lvl1pPr marL="0" indent="0">
              <a:buNone/>
              <a:defRPr sz="2565"/>
            </a:lvl1pPr>
            <a:lvl2pPr marL="366530" indent="0">
              <a:buNone/>
              <a:defRPr sz="2244"/>
            </a:lvl2pPr>
            <a:lvl3pPr marL="733063" indent="0">
              <a:buNone/>
              <a:defRPr sz="1923"/>
            </a:lvl3pPr>
            <a:lvl4pPr marL="1099594" indent="0">
              <a:buNone/>
              <a:defRPr sz="1602"/>
            </a:lvl4pPr>
            <a:lvl5pPr marL="1466124" indent="0">
              <a:buNone/>
              <a:defRPr sz="1602"/>
            </a:lvl5pPr>
            <a:lvl6pPr marL="1832654" indent="0">
              <a:buNone/>
              <a:defRPr sz="1602"/>
            </a:lvl6pPr>
            <a:lvl7pPr marL="2199187" indent="0">
              <a:buNone/>
              <a:defRPr sz="1602"/>
            </a:lvl7pPr>
            <a:lvl8pPr marL="2565718" indent="0">
              <a:buNone/>
              <a:defRPr sz="1602"/>
            </a:lvl8pPr>
            <a:lvl9pPr marL="2932250" indent="0">
              <a:buNone/>
              <a:defRPr sz="160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755" y="7752974"/>
            <a:ext cx="10566214" cy="1162478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593E-ADC2-4972-BC21-1EE1CAB0D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0410" y="396844"/>
            <a:ext cx="15849319" cy="165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0410" y="2311456"/>
            <a:ext cx="15849319" cy="653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0410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6564" y="9020896"/>
            <a:ext cx="5577011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20289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>
              <a:defRPr sz="5130"/>
            </a:lvl1pPr>
          </a:lstStyle>
          <a:p>
            <a:pPr>
              <a:defRPr/>
            </a:pPr>
            <a:fld id="{C006BA97-1E13-4492-81E0-3A1DA2A4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+mj-lt"/>
          <a:ea typeface="+mj-ea"/>
          <a:cs typeface="+mj-cs"/>
        </a:defRPr>
      </a:lvl1pPr>
      <a:lvl2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2pPr>
      <a:lvl3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3pPr>
      <a:lvl4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4pPr>
      <a:lvl5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5pPr>
      <a:lvl6pPr marL="366530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6pPr>
      <a:lvl7pPr marL="733063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7pPr>
      <a:lvl8pPr marL="109959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8pPr>
      <a:lvl9pPr marL="146612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9pPr>
    </p:titleStyle>
    <p:bodyStyle>
      <a:lvl1pPr marL="1254861" indent="-125486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11704">
          <a:solidFill>
            <a:schemeClr val="tx1"/>
          </a:solidFill>
          <a:latin typeface="+mn-lt"/>
          <a:ea typeface="+mn-ea"/>
          <a:cs typeface="+mn-cs"/>
        </a:defRPr>
      </a:lvl1pPr>
      <a:lvl2pPr marL="2719711" indent="-1046142" algn="l" defTabSz="3347143" rtl="0" eaLnBrk="0" fontAlgn="base" hangingPunct="0">
        <a:spcBef>
          <a:spcPct val="20000"/>
        </a:spcBef>
        <a:spcAft>
          <a:spcPct val="0"/>
        </a:spcAft>
        <a:buChar char="–"/>
        <a:defRPr sz="10261">
          <a:solidFill>
            <a:schemeClr val="tx1"/>
          </a:solidFill>
          <a:latin typeface="+mn-lt"/>
        </a:defRPr>
      </a:lvl2pPr>
      <a:lvl3pPr marL="4184564" indent="-83742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8818">
          <a:solidFill>
            <a:schemeClr val="tx1"/>
          </a:solidFill>
          <a:latin typeface="+mn-lt"/>
        </a:defRPr>
      </a:lvl3pPr>
      <a:lvl4pPr marL="5858135" indent="-836150" algn="l" defTabSz="3347143" rtl="0" eaLnBrk="0" fontAlgn="base" hangingPunct="0">
        <a:spcBef>
          <a:spcPct val="20000"/>
        </a:spcBef>
        <a:spcAft>
          <a:spcPct val="0"/>
        </a:spcAft>
        <a:buChar char="–"/>
        <a:defRPr sz="7295">
          <a:solidFill>
            <a:schemeClr val="tx1"/>
          </a:solidFill>
          <a:latin typeface="+mn-lt"/>
        </a:defRPr>
      </a:lvl4pPr>
      <a:lvl5pPr marL="7532980" indent="-837421" algn="l" defTabSz="3347143" rtl="0" eaLnBrk="0" fontAlgn="base" hangingPunct="0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5pPr>
      <a:lvl6pPr marL="789951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6pPr>
      <a:lvl7pPr marL="826604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7pPr>
      <a:lvl8pPr marL="863257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8pPr>
      <a:lvl9pPr marL="8999104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53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063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59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12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265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187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5718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225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46303" y="154260"/>
            <a:ext cx="17285557" cy="7544988"/>
            <a:chOff x="274586" y="26755516"/>
            <a:chExt cx="8421594" cy="3675949"/>
          </a:xfrm>
        </p:grpSpPr>
        <p:sp>
          <p:nvSpPr>
            <p:cNvPr id="97" name="Rounded Rectangle 96"/>
            <p:cNvSpPr/>
            <p:nvPr/>
          </p:nvSpPr>
          <p:spPr bwMode="auto">
            <a:xfrm>
              <a:off x="2993225" y="29641640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CASTOR</a:t>
              </a: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74586" y="28215262"/>
              <a:ext cx="2538971" cy="6055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Experiment 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050052" y="28067775"/>
              <a:ext cx="1646128" cy="2363690"/>
              <a:chOff x="8696374" y="29385486"/>
              <a:chExt cx="1646128" cy="236369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8733958" y="29385486"/>
                <a:ext cx="1608544" cy="2363690"/>
                <a:chOff x="1000107" y="32784155"/>
                <a:chExt cx="1608544" cy="2363690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29176" y="32784155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1167521" y="32886284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000107" y="33001719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8696374" y="30713403"/>
                <a:ext cx="1258330" cy="76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Tape</a:t>
                </a:r>
              </a:p>
              <a:p>
                <a:r>
                  <a:rPr lang="en-US" sz="4800" b="1" dirty="0" smtClean="0"/>
                  <a:t>libraries</a:t>
                </a:r>
                <a:endParaRPr lang="en-US" sz="4800" b="1" dirty="0"/>
              </a:p>
            </p:txBody>
          </p:sp>
        </p:grpSp>
        <p:sp>
          <p:nvSpPr>
            <p:cNvPr id="100" name="Rounded Rectangle 99"/>
            <p:cNvSpPr/>
            <p:nvPr/>
          </p:nvSpPr>
          <p:spPr bwMode="auto">
            <a:xfrm>
              <a:off x="2993225" y="26755516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EOS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533213" y="29570317"/>
              <a:ext cx="1402298" cy="803857"/>
              <a:chOff x="5621571" y="30779411"/>
              <a:chExt cx="1402298" cy="803857"/>
            </a:xfrm>
          </p:grpSpPr>
          <p:sp>
            <p:nvSpPr>
              <p:cNvPr id="111" name="Left-Right Arrow 110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987598" y="30983271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2400000">
              <a:off x="1584649" y="29115348"/>
              <a:ext cx="1402298" cy="803857"/>
              <a:chOff x="5621571" y="30779411"/>
              <a:chExt cx="1402298" cy="803857"/>
            </a:xfrm>
          </p:grpSpPr>
          <p:sp>
            <p:nvSpPr>
              <p:cNvPr id="109" name="Left-Right Arrow 108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987599" y="30983271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-2400000">
              <a:off x="1543731" y="27160288"/>
              <a:ext cx="1402298" cy="803857"/>
              <a:chOff x="5621571" y="30779411"/>
              <a:chExt cx="1402298" cy="803857"/>
            </a:xfrm>
          </p:grpSpPr>
          <p:sp>
            <p:nvSpPr>
              <p:cNvPr id="107" name="Left-Right Arrow 106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987598" y="30983270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5400000">
              <a:off x="3189270" y="28135817"/>
              <a:ext cx="2030810" cy="803857"/>
              <a:chOff x="5621571" y="30779411"/>
              <a:chExt cx="1402298" cy="803857"/>
            </a:xfrm>
          </p:grpSpPr>
          <p:sp>
            <p:nvSpPr>
              <p:cNvPr id="105" name="Left-Right Arrow 104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91313" y="30983268"/>
                <a:ext cx="462812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145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102AF2D0053428879FE67D37F1E44" ma:contentTypeVersion="0" ma:contentTypeDescription="Create a new document." ma:contentTypeScope="" ma:versionID="737cfe8c20b4f56d95eeedd7ff508c4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7693937-2FEC-475A-8184-97AED8928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61D2B26-5086-4609-A8CA-C1162257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DAC33-CFF7-41E7-85A5-6CB846289E2F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45342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IT-DM Poster template</dc:title>
  <dc:creator>Alberto Pace</dc:creator>
  <cp:lastModifiedBy>Steven Murray</cp:lastModifiedBy>
  <cp:revision>1006</cp:revision>
  <cp:lastPrinted>2016-09-30T08:16:07Z</cp:lastPrinted>
  <dcterms:created xsi:type="dcterms:W3CDTF">2012-05-09T09:55:47Z</dcterms:created>
  <dcterms:modified xsi:type="dcterms:W3CDTF">2017-01-19T08:53:29Z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0x010100320102AF2D0053428879FE67D37F1E44</vt:lpwstr>
  </property>
</Properties>
</file>