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5940425" cy="3060700"/>
  <p:notesSz cx="6858000" cy="9144000"/>
  <p:defaultTextStyle>
    <a:defPPr>
      <a:defRPr lang="en-US"/>
    </a:defPPr>
    <a:lvl1pPr marL="0" algn="l" defTabSz="440555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1pPr>
    <a:lvl2pPr marL="220278" algn="l" defTabSz="440555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2pPr>
    <a:lvl3pPr marL="440555" algn="l" defTabSz="440555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3pPr>
    <a:lvl4pPr marL="660833" algn="l" defTabSz="440555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4pPr>
    <a:lvl5pPr marL="881111" algn="l" defTabSz="440555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5pPr>
    <a:lvl6pPr marL="1101388" algn="l" defTabSz="440555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6pPr>
    <a:lvl7pPr marL="1321665" algn="l" defTabSz="440555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7pPr>
    <a:lvl8pPr marL="1541944" algn="l" defTabSz="440555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8pPr>
    <a:lvl9pPr marL="1762220" algn="l" defTabSz="440555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18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D70D9-877B-456A-BFFB-A4FEC45760A6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143000"/>
            <a:ext cx="598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2182B-30F6-4BE0-BB35-2DA893711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81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2182B-30F6-4BE0-BB35-2DA8937111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28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53" y="500906"/>
            <a:ext cx="4455319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53" y="1607576"/>
            <a:ext cx="4455319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B60-4581-4FBF-83FA-82D33D9B571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920C-290A-4126-9B4A-158311FB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81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B60-4581-4FBF-83FA-82D33D9B571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920C-290A-4126-9B4A-158311FB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1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1117" y="162954"/>
            <a:ext cx="1280904" cy="2593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404" y="162954"/>
            <a:ext cx="3768457" cy="2593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B60-4581-4FBF-83FA-82D33D9B571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920C-290A-4126-9B4A-158311FB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85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B60-4581-4FBF-83FA-82D33D9B571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920C-290A-4126-9B4A-158311FB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00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0" y="763050"/>
            <a:ext cx="5123617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10" y="2048261"/>
            <a:ext cx="5123617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75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B60-4581-4FBF-83FA-82D33D9B571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920C-290A-4126-9B4A-158311FB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06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04" y="814770"/>
            <a:ext cx="2524681" cy="19419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7340" y="814770"/>
            <a:ext cx="2524681" cy="19419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B60-4581-4FBF-83FA-82D33D9B571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920C-290A-4126-9B4A-158311FB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21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162954"/>
            <a:ext cx="5123617" cy="591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178" y="750297"/>
            <a:ext cx="2513078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178" y="1118006"/>
            <a:ext cx="2513078" cy="1644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7340" y="750297"/>
            <a:ext cx="2525454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7340" y="1118006"/>
            <a:ext cx="2525454" cy="1644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B60-4581-4FBF-83FA-82D33D9B571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920C-290A-4126-9B4A-158311FB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0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B60-4581-4FBF-83FA-82D33D9B571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920C-290A-4126-9B4A-158311FB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7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B60-4581-4FBF-83FA-82D33D9B571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920C-290A-4126-9B4A-158311FB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3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204047"/>
            <a:ext cx="1915942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54" y="440684"/>
            <a:ext cx="3007340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918210"/>
            <a:ext cx="1915942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B60-4581-4FBF-83FA-82D33D9B571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920C-290A-4126-9B4A-158311FB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51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204047"/>
            <a:ext cx="1915942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5454" y="440684"/>
            <a:ext cx="3007340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918210"/>
            <a:ext cx="1915942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B60-4581-4FBF-83FA-82D33D9B571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920C-290A-4126-9B4A-158311FB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404" y="162954"/>
            <a:ext cx="5123617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04" y="814770"/>
            <a:ext cx="5123617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404" y="2836816"/>
            <a:ext cx="1336596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3CB60-4581-4FBF-83FA-82D33D9B5715}" type="datetimeFigureOut">
              <a:rPr lang="en-GB" smtClean="0"/>
              <a:t>05/09/2016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766" y="2836816"/>
            <a:ext cx="2004893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5425" y="2836816"/>
            <a:ext cx="1336596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7920C-290A-4126-9B4A-158311FB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91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08097" rtl="0" eaLnBrk="1" latinLnBrk="0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835" y="78143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type: 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endParaRPr lang="en-GB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815" y="781436"/>
            <a:ext cx="1276143" cy="169064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29058" y="1318481"/>
            <a:ext cx="139280" cy="1332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561353" y="1177060"/>
            <a:ext cx="641522" cy="416066"/>
            <a:chOff x="801379" y="3141617"/>
            <a:chExt cx="641522" cy="416066"/>
          </a:xfrm>
        </p:grpSpPr>
        <p:sp>
          <p:nvSpPr>
            <p:cNvPr id="7" name="Rounded Rectangle 6"/>
            <p:cNvSpPr/>
            <p:nvPr/>
          </p:nvSpPr>
          <p:spPr>
            <a:xfrm>
              <a:off x="842554" y="3141617"/>
              <a:ext cx="600347" cy="4160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1379" y="3210224"/>
              <a:ext cx="6415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Starting</a:t>
              </a:r>
              <a:r>
                <a:rPr lang="fr-CH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up</a:t>
              </a:r>
              <a:endParaRPr lang="en-GB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" name="Straight Arrow Connector 11"/>
          <p:cNvCxnSpPr>
            <a:stCxn id="6" idx="6"/>
            <a:endCxn id="7" idx="1"/>
          </p:cNvCxnSpPr>
          <p:nvPr/>
        </p:nvCxnSpPr>
        <p:spPr>
          <a:xfrm>
            <a:off x="368338" y="1385093"/>
            <a:ext cx="234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58953" y="1893160"/>
            <a:ext cx="646331" cy="416066"/>
            <a:chOff x="801379" y="3141617"/>
            <a:chExt cx="646331" cy="416066"/>
          </a:xfrm>
        </p:grpSpPr>
        <p:sp>
          <p:nvSpPr>
            <p:cNvPr id="16" name="Rounded Rectangle 15"/>
            <p:cNvSpPr/>
            <p:nvPr/>
          </p:nvSpPr>
          <p:spPr>
            <a:xfrm>
              <a:off x="842554" y="3141617"/>
              <a:ext cx="600347" cy="4160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1379" y="3210224"/>
              <a:ext cx="6463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Scheduling</a:t>
              </a:r>
              <a:endParaRPr lang="en-GB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Straight Arrow Connector 17"/>
          <p:cNvCxnSpPr>
            <a:stCxn id="7" idx="2"/>
            <a:endCxn id="16" idx="0"/>
          </p:cNvCxnSpPr>
          <p:nvPr/>
        </p:nvCxnSpPr>
        <p:spPr>
          <a:xfrm flipH="1">
            <a:off x="900302" y="1593126"/>
            <a:ext cx="2405" cy="300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843690" y="547720"/>
            <a:ext cx="641522" cy="416066"/>
            <a:chOff x="801379" y="3141617"/>
            <a:chExt cx="641522" cy="416066"/>
          </a:xfrm>
        </p:grpSpPr>
        <p:sp>
          <p:nvSpPr>
            <p:cNvPr id="22" name="Rounded Rectangle 21"/>
            <p:cNvSpPr/>
            <p:nvPr/>
          </p:nvSpPr>
          <p:spPr>
            <a:xfrm>
              <a:off x="842554" y="3141617"/>
              <a:ext cx="600347" cy="4160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1379" y="3210224"/>
              <a:ext cx="5774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Checking</a:t>
              </a:r>
              <a:endParaRPr lang="en-GB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62905" y="1288244"/>
            <a:ext cx="137423" cy="133224"/>
            <a:chOff x="2255733" y="3299039"/>
            <a:chExt cx="137423" cy="133224"/>
          </a:xfrm>
        </p:grpSpPr>
        <p:sp>
          <p:nvSpPr>
            <p:cNvPr id="24" name="Oval 23"/>
            <p:cNvSpPr/>
            <p:nvPr/>
          </p:nvSpPr>
          <p:spPr>
            <a:xfrm>
              <a:off x="2255733" y="3299039"/>
              <a:ext cx="137423" cy="1332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2272726" y="3311790"/>
              <a:ext cx="101380" cy="10772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cxnSp>
        <p:nvCxnSpPr>
          <p:cNvPr id="27" name="Straight Arrow Connector 26"/>
          <p:cNvCxnSpPr>
            <a:stCxn id="22" idx="3"/>
            <a:endCxn id="103" idx="1"/>
          </p:cNvCxnSpPr>
          <p:nvPr/>
        </p:nvCxnSpPr>
        <p:spPr>
          <a:xfrm>
            <a:off x="2485212" y="755753"/>
            <a:ext cx="2120804" cy="25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683843" y="112381"/>
            <a:ext cx="3773259" cy="13377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1652204" y="1123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type: 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  <a:endParaRPr lang="en-GB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423433" y="932297"/>
            <a:ext cx="704039" cy="416066"/>
            <a:chOff x="801379" y="3141617"/>
            <a:chExt cx="704039" cy="416066"/>
          </a:xfrm>
        </p:grpSpPr>
        <p:sp>
          <p:nvSpPr>
            <p:cNvPr id="33" name="Rounded Rectangle 32"/>
            <p:cNvSpPr/>
            <p:nvPr/>
          </p:nvSpPr>
          <p:spPr>
            <a:xfrm>
              <a:off x="842554" y="3141617"/>
              <a:ext cx="600347" cy="4160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1379" y="3210224"/>
              <a:ext cx="7040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Unmounting</a:t>
              </a:r>
              <a:endParaRPr lang="en-GB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5" name="Straight Arrow Connector 34"/>
          <p:cNvCxnSpPr>
            <a:stCxn id="103" idx="3"/>
            <a:endCxn id="24" idx="1"/>
          </p:cNvCxnSpPr>
          <p:nvPr/>
        </p:nvCxnSpPr>
        <p:spPr>
          <a:xfrm>
            <a:off x="5206363" y="781242"/>
            <a:ext cx="576662" cy="526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2"/>
            <a:endCxn id="33" idx="1"/>
          </p:cNvCxnSpPr>
          <p:nvPr/>
        </p:nvCxnSpPr>
        <p:spPr>
          <a:xfrm>
            <a:off x="2185039" y="963786"/>
            <a:ext cx="1279564" cy="176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3"/>
            <a:endCxn id="22" idx="1"/>
          </p:cNvCxnSpPr>
          <p:nvPr/>
        </p:nvCxnSpPr>
        <p:spPr>
          <a:xfrm flipV="1">
            <a:off x="1202875" y="755753"/>
            <a:ext cx="681990" cy="629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9153159">
            <a:off x="1026017" y="1042729"/>
            <a:ext cx="10823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session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crashed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832687" y="1893160"/>
            <a:ext cx="641522" cy="416066"/>
            <a:chOff x="801379" y="3141617"/>
            <a:chExt cx="641522" cy="416066"/>
          </a:xfrm>
        </p:grpSpPr>
        <p:sp>
          <p:nvSpPr>
            <p:cNvPr id="49" name="Rounded Rectangle 48"/>
            <p:cNvSpPr/>
            <p:nvPr/>
          </p:nvSpPr>
          <p:spPr>
            <a:xfrm>
              <a:off x="842554" y="3141617"/>
              <a:ext cx="600347" cy="4160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1379" y="3210224"/>
              <a:ext cx="5902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Mounting</a:t>
              </a:r>
              <a:endParaRPr lang="en-GB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64231" y="1885432"/>
            <a:ext cx="641522" cy="416066"/>
            <a:chOff x="801379" y="3141617"/>
            <a:chExt cx="641522" cy="416066"/>
          </a:xfrm>
        </p:grpSpPr>
        <p:sp>
          <p:nvSpPr>
            <p:cNvPr id="52" name="Rounded Rectangle 51"/>
            <p:cNvSpPr/>
            <p:nvPr/>
          </p:nvSpPr>
          <p:spPr>
            <a:xfrm>
              <a:off x="842554" y="3141617"/>
              <a:ext cx="600347" cy="4160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1379" y="3210224"/>
              <a:ext cx="5389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</a:t>
              </a:r>
              <a:endParaRPr lang="en-GB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1683845" y="1569168"/>
            <a:ext cx="3773259" cy="13377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56" name="Group 55"/>
          <p:cNvGrpSpPr/>
          <p:nvPr/>
        </p:nvGrpSpPr>
        <p:grpSpPr>
          <a:xfrm>
            <a:off x="3444484" y="1879460"/>
            <a:ext cx="704039" cy="416066"/>
            <a:chOff x="801379" y="3141617"/>
            <a:chExt cx="704039" cy="416066"/>
          </a:xfrm>
        </p:grpSpPr>
        <p:sp>
          <p:nvSpPr>
            <p:cNvPr id="57" name="Rounded Rectangle 56"/>
            <p:cNvSpPr/>
            <p:nvPr/>
          </p:nvSpPr>
          <p:spPr>
            <a:xfrm>
              <a:off x="842554" y="3141617"/>
              <a:ext cx="600347" cy="4160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1379" y="3210224"/>
              <a:ext cx="7040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Unmounting</a:t>
              </a:r>
              <a:endParaRPr lang="en-GB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44065" y="2420307"/>
            <a:ext cx="654346" cy="416066"/>
            <a:chOff x="801947" y="3141617"/>
            <a:chExt cx="654346" cy="416066"/>
          </a:xfrm>
        </p:grpSpPr>
        <p:sp>
          <p:nvSpPr>
            <p:cNvPr id="61" name="TextBox 60"/>
            <p:cNvSpPr txBox="1"/>
            <p:nvPr/>
          </p:nvSpPr>
          <p:spPr>
            <a:xfrm>
              <a:off x="801947" y="3191243"/>
              <a:ext cx="654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Draining</a:t>
              </a:r>
              <a:r>
                <a:rPr lang="fr-CH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</a:t>
              </a:r>
            </a:p>
            <a:p>
              <a:r>
                <a:rPr lang="fr-CH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disk</a:t>
              </a:r>
              <a:endParaRPr lang="en-GB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842554" y="3141617"/>
              <a:ext cx="600347" cy="4160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21784" y="1879460"/>
            <a:ext cx="635038" cy="416066"/>
            <a:chOff x="807863" y="3141617"/>
            <a:chExt cx="635038" cy="416066"/>
          </a:xfrm>
        </p:grpSpPr>
        <p:sp>
          <p:nvSpPr>
            <p:cNvPr id="63" name="Rounded Rectangle 62"/>
            <p:cNvSpPr/>
            <p:nvPr/>
          </p:nvSpPr>
          <p:spPr>
            <a:xfrm>
              <a:off x="842554" y="3141617"/>
              <a:ext cx="600347" cy="4160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07863" y="3175095"/>
              <a:ext cx="534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Shutting</a:t>
              </a:r>
              <a:endParaRPr lang="fr-CH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fr-CH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</a:t>
              </a:r>
              <a:endParaRPr lang="en-GB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8" name="Straight Arrow Connector 67"/>
          <p:cNvCxnSpPr>
            <a:stCxn id="16" idx="3"/>
            <a:endCxn id="49" idx="1"/>
          </p:cNvCxnSpPr>
          <p:nvPr/>
        </p:nvCxnSpPr>
        <p:spPr>
          <a:xfrm>
            <a:off x="1200470" y="2101193"/>
            <a:ext cx="6733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9" idx="3"/>
            <a:endCxn id="52" idx="1"/>
          </p:cNvCxnSpPr>
          <p:nvPr/>
        </p:nvCxnSpPr>
        <p:spPr>
          <a:xfrm flipV="1">
            <a:off x="2474214" y="2093465"/>
            <a:ext cx="231197" cy="7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2"/>
            <a:endCxn id="60" idx="1"/>
          </p:cNvCxnSpPr>
          <p:nvPr/>
        </p:nvCxnSpPr>
        <p:spPr>
          <a:xfrm>
            <a:off x="3785828" y="2295526"/>
            <a:ext cx="298844" cy="332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0" idx="3"/>
            <a:endCxn id="63" idx="2"/>
          </p:cNvCxnSpPr>
          <p:nvPr/>
        </p:nvCxnSpPr>
        <p:spPr>
          <a:xfrm flipV="1">
            <a:off x="4685019" y="2295526"/>
            <a:ext cx="271630" cy="332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7" idx="3"/>
            <a:endCxn id="63" idx="1"/>
          </p:cNvCxnSpPr>
          <p:nvPr/>
        </p:nvCxnSpPr>
        <p:spPr>
          <a:xfrm>
            <a:off x="4086001" y="2087493"/>
            <a:ext cx="570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2" idx="3"/>
            <a:endCxn id="57" idx="1"/>
          </p:cNvCxnSpPr>
          <p:nvPr/>
        </p:nvCxnSpPr>
        <p:spPr>
          <a:xfrm flipV="1">
            <a:off x="3305758" y="2087493"/>
            <a:ext cx="179901" cy="5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3" idx="3"/>
            <a:endCxn id="24" idx="3"/>
          </p:cNvCxnSpPr>
          <p:nvPr/>
        </p:nvCxnSpPr>
        <p:spPr>
          <a:xfrm flipV="1">
            <a:off x="5256827" y="1401963"/>
            <a:ext cx="526203" cy="685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2976841">
            <a:off x="3535185" y="2434023"/>
            <a:ext cx="7344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(Retrieve only)</a:t>
            </a:r>
            <a:endParaRPr lang="en-GB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663459" y="153044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type: 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Archive, retrieve or label </a:t>
            </a:r>
            <a:endParaRPr lang="en-GB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571325" y="573204"/>
            <a:ext cx="635038" cy="416066"/>
            <a:chOff x="807863" y="3141617"/>
            <a:chExt cx="635038" cy="416066"/>
          </a:xfrm>
        </p:grpSpPr>
        <p:sp>
          <p:nvSpPr>
            <p:cNvPr id="104" name="TextBox 103"/>
            <p:cNvSpPr txBox="1"/>
            <p:nvPr/>
          </p:nvSpPr>
          <p:spPr>
            <a:xfrm>
              <a:off x="807863" y="3175095"/>
              <a:ext cx="534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Shutting</a:t>
              </a:r>
              <a:endParaRPr lang="fr-CH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fr-CH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</a:t>
              </a:r>
              <a:endParaRPr lang="en-GB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842554" y="3141617"/>
              <a:ext cx="600347" cy="4160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cxnSp>
        <p:nvCxnSpPr>
          <p:cNvPr id="111" name="Straight Arrow Connector 110"/>
          <p:cNvCxnSpPr>
            <a:stCxn id="33" idx="3"/>
            <a:endCxn id="103" idx="1"/>
          </p:cNvCxnSpPr>
          <p:nvPr/>
        </p:nvCxnSpPr>
        <p:spPr>
          <a:xfrm flipV="1">
            <a:off x="4064950" y="781242"/>
            <a:ext cx="541066" cy="359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550456">
            <a:off x="2432786" y="1035869"/>
            <a:ext cx="8098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Tape left in drive</a:t>
            </a:r>
            <a:endParaRPr lang="en-GB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urved Connector 13"/>
          <p:cNvCxnSpPr>
            <a:stCxn id="16" idx="1"/>
            <a:endCxn id="16" idx="0"/>
          </p:cNvCxnSpPr>
          <p:nvPr/>
        </p:nvCxnSpPr>
        <p:spPr>
          <a:xfrm rot="10800000" flipH="1">
            <a:off x="600128" y="1893161"/>
            <a:ext cx="300174" cy="208033"/>
          </a:xfrm>
          <a:prstGeom prst="curvedConnector4">
            <a:avLst>
              <a:gd name="adj1" fmla="val -76156"/>
              <a:gd name="adj2" fmla="val 209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4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43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Cano</dc:creator>
  <cp:lastModifiedBy>Eric Cano</cp:lastModifiedBy>
  <cp:revision>9</cp:revision>
  <dcterms:created xsi:type="dcterms:W3CDTF">2016-09-05T08:43:40Z</dcterms:created>
  <dcterms:modified xsi:type="dcterms:W3CDTF">2016-09-05T13:08:29Z</dcterms:modified>
</cp:coreProperties>
</file>