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3346-FFC2-44DE-B9F4-6889F34B8112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67C8-E352-4865-965A-79947F1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9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3346-FFC2-44DE-B9F4-6889F34B8112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67C8-E352-4865-965A-79947F1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8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3346-FFC2-44DE-B9F4-6889F34B8112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67C8-E352-4865-965A-79947F1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3346-FFC2-44DE-B9F4-6889F34B8112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67C8-E352-4865-965A-79947F1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3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3346-FFC2-44DE-B9F4-6889F34B8112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67C8-E352-4865-965A-79947F1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3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3346-FFC2-44DE-B9F4-6889F34B8112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67C8-E352-4865-965A-79947F1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3346-FFC2-44DE-B9F4-6889F34B8112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67C8-E352-4865-965A-79947F1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0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3346-FFC2-44DE-B9F4-6889F34B8112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67C8-E352-4865-965A-79947F1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6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3346-FFC2-44DE-B9F4-6889F34B8112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67C8-E352-4865-965A-79947F1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3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3346-FFC2-44DE-B9F4-6889F34B8112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67C8-E352-4865-965A-79947F1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1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3346-FFC2-44DE-B9F4-6889F34B8112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167C8-E352-4865-965A-79947F1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2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03346-FFC2-44DE-B9F4-6889F34B8112}" type="datetimeFigureOut">
              <a:rPr lang="en-US" smtClean="0"/>
              <a:t>12/18/2015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67C8-E352-4865-965A-79947F12F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4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07273" y="1754423"/>
            <a:ext cx="1140069" cy="13276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Being archived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252447" y="2418243"/>
            <a:ext cx="19548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52447" y="2048910"/>
            <a:ext cx="195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Marked for archive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90706" y="417993"/>
            <a:ext cx="1310053" cy="145073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8095" y="1754423"/>
            <a:ext cx="2014352" cy="13276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Being worked on</a:t>
            </a:r>
            <a:endParaRPr lang="en-US" dirty="0"/>
          </a:p>
        </p:txBody>
      </p:sp>
      <p:sp>
        <p:nvSpPr>
          <p:cNvPr id="24" name="Isosceles Triangle 23"/>
          <p:cNvSpPr/>
          <p:nvPr/>
        </p:nvSpPr>
        <p:spPr>
          <a:xfrm rot="13800000">
            <a:off x="1555986" y="1693628"/>
            <a:ext cx="114300" cy="967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147" y="48661"/>
            <a:ext cx="240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Open, modify and close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6377661" y="1754423"/>
            <a:ext cx="1130968" cy="132763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5" idx="3"/>
            <a:endCxn id="26" idx="1"/>
          </p:cNvCxnSpPr>
          <p:nvPr/>
        </p:nvCxnSpPr>
        <p:spPr>
          <a:xfrm>
            <a:off x="5347342" y="2418243"/>
            <a:ext cx="10303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4671" y="2048910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5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4</cp:revision>
  <dcterms:created xsi:type="dcterms:W3CDTF">2015-12-18T13:11:45Z</dcterms:created>
  <dcterms:modified xsi:type="dcterms:W3CDTF">2015-12-18T13:23:52Z</dcterms:modified>
</cp:coreProperties>
</file>