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7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1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0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6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9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FE348-FC69-442C-A1FD-253CF7711218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D878-EF7E-4C09-8C56-564AC1927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6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/>
          <p:cNvSpPr/>
          <p:nvPr/>
        </p:nvSpPr>
        <p:spPr>
          <a:xfrm rot="16200000">
            <a:off x="3614602" y="1769433"/>
            <a:ext cx="1020220" cy="117706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487909" y="5479429"/>
            <a:ext cx="2391507" cy="10514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Tape </a:t>
            </a:r>
            <a:r>
              <a:rPr lang="en-US" dirty="0" smtClean="0"/>
              <a:t>Storage </a:t>
            </a:r>
            <a:r>
              <a:rPr lang="en-US" dirty="0"/>
              <a:t>E</a:t>
            </a:r>
            <a:r>
              <a:rPr lang="en-US" dirty="0" smtClean="0"/>
              <a:t>lement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544311" y="5479429"/>
            <a:ext cx="2391507" cy="10514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Disk </a:t>
            </a:r>
            <a:r>
              <a:rPr lang="en-US" dirty="0" smtClean="0"/>
              <a:t>Storage </a:t>
            </a:r>
            <a:r>
              <a:rPr lang="en-US" dirty="0"/>
              <a:t>E</a:t>
            </a:r>
            <a:r>
              <a:rPr lang="en-US" dirty="0" smtClean="0"/>
              <a:t>lement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758460" y="662151"/>
            <a:ext cx="8120956" cy="5570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9140602" y="1577193"/>
            <a:ext cx="2587632" cy="2129770"/>
            <a:chOff x="8463597" y="1341330"/>
            <a:chExt cx="2587632" cy="2129770"/>
          </a:xfrm>
        </p:grpSpPr>
        <p:sp>
          <p:nvSpPr>
            <p:cNvPr id="43" name="Folded Corner 42"/>
            <p:cNvSpPr/>
            <p:nvPr/>
          </p:nvSpPr>
          <p:spPr>
            <a:xfrm rot="16200000">
              <a:off x="8692529" y="1112400"/>
              <a:ext cx="2129769" cy="258763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63597" y="1655218"/>
              <a:ext cx="2587631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Very low frequency file transfers: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Standard file transfers in/out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File deletion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Bring on-line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No user jobs against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No updates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No truncations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No fuse mount</a:t>
              </a:r>
              <a:endParaRPr lang="en-US" sz="1400" dirty="0"/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H="1">
            <a:off x="6485390" y="1331735"/>
            <a:ext cx="45370" cy="291157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15482" y="1341334"/>
            <a:ext cx="13451" cy="290449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253685" y="3092934"/>
            <a:ext cx="1523594" cy="771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Synchronizer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935849" y="1341335"/>
            <a:ext cx="738703" cy="404835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2820322" y="1341332"/>
            <a:ext cx="738703" cy="40483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5513875" y="4256575"/>
            <a:ext cx="442042" cy="331886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5400000">
            <a:off x="5665199" y="4580185"/>
            <a:ext cx="144159" cy="33140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507770" y="1345429"/>
            <a:ext cx="76709" cy="40442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0800000">
            <a:off x="8787611" y="1333560"/>
            <a:ext cx="76709" cy="404425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015482" y="4245833"/>
            <a:ext cx="598885" cy="14491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777279" y="4243305"/>
            <a:ext cx="708112" cy="14491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60" y="48263"/>
            <a:ext cx="11345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flow of data into and out of a tape </a:t>
            </a:r>
            <a:r>
              <a:rPr lang="en-US" sz="2400" dirty="0" smtClean="0"/>
              <a:t>Storage </a:t>
            </a:r>
            <a:r>
              <a:rPr lang="en-US" sz="2400" dirty="0"/>
              <a:t>E</a:t>
            </a:r>
            <a:r>
              <a:rPr lang="en-US" sz="2400" dirty="0" smtClean="0"/>
              <a:t>lement </a:t>
            </a:r>
            <a:r>
              <a:rPr lang="en-US" sz="2400" dirty="0" smtClean="0"/>
              <a:t>when used by an LHC experiment</a:t>
            </a:r>
            <a:endParaRPr lang="en-US" sz="24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125921" y="2024548"/>
            <a:ext cx="1870914" cy="1780680"/>
            <a:chOff x="10006190" y="4009290"/>
            <a:chExt cx="1870914" cy="1780680"/>
          </a:xfrm>
        </p:grpSpPr>
        <p:sp>
          <p:nvSpPr>
            <p:cNvPr id="48" name="Folded Corner 47"/>
            <p:cNvSpPr/>
            <p:nvPr/>
          </p:nvSpPr>
          <p:spPr>
            <a:xfrm rot="16200000">
              <a:off x="10020816" y="3994668"/>
              <a:ext cx="1780679" cy="1809924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006190" y="4189532"/>
              <a:ext cx="187091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High frequency, high throughput, random access.  User jobs can be ran against this pool for calibration, data quality monitoring and analysis.</a:t>
              </a:r>
              <a:endParaRPr lang="en-US" sz="1400" dirty="0"/>
            </a:p>
          </p:txBody>
        </p:sp>
      </p:grpSp>
      <p:cxnSp>
        <p:nvCxnSpPr>
          <p:cNvPr id="47" name="Straight Connector 46"/>
          <p:cNvCxnSpPr>
            <a:stCxn id="43" idx="0"/>
          </p:cNvCxnSpPr>
          <p:nvPr/>
        </p:nvCxnSpPr>
        <p:spPr>
          <a:xfrm flipH="1">
            <a:off x="8846872" y="2642078"/>
            <a:ext cx="293732" cy="492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0"/>
          </p:cNvCxnSpPr>
          <p:nvPr/>
        </p:nvCxnSpPr>
        <p:spPr>
          <a:xfrm flipH="1">
            <a:off x="8553140" y="2642078"/>
            <a:ext cx="587464" cy="6122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4" idx="3"/>
          </p:cNvCxnSpPr>
          <p:nvPr/>
        </p:nvCxnSpPr>
        <p:spPr>
          <a:xfrm flipV="1">
            <a:off x="1996835" y="2894335"/>
            <a:ext cx="198188" cy="1106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4" idx="3"/>
          </p:cNvCxnSpPr>
          <p:nvPr/>
        </p:nvCxnSpPr>
        <p:spPr>
          <a:xfrm>
            <a:off x="1996835" y="3005009"/>
            <a:ext cx="1106861" cy="4865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169877" y="4810964"/>
            <a:ext cx="1117577" cy="566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5655" y="4508891"/>
            <a:ext cx="1181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XRootD</a:t>
            </a:r>
            <a:endParaRPr lang="en-US" dirty="0" smtClean="0"/>
          </a:p>
          <a:p>
            <a:pPr algn="ctr"/>
            <a:r>
              <a:rPr lang="en-US" dirty="0"/>
              <a:t>t</a:t>
            </a:r>
            <a:r>
              <a:rPr lang="en-US" dirty="0" smtClean="0"/>
              <a:t>hird party</a:t>
            </a:r>
          </a:p>
          <a:p>
            <a:pPr algn="ctr"/>
            <a:r>
              <a:rPr lang="en-US" dirty="0" smtClean="0"/>
              <a:t>transfers</a:t>
            </a:r>
            <a:endParaRPr lang="en-US" dirty="0"/>
          </a:p>
        </p:txBody>
      </p:sp>
      <p:cxnSp>
        <p:nvCxnSpPr>
          <p:cNvPr id="32" name="Straight Connector 31"/>
          <p:cNvCxnSpPr>
            <a:stCxn id="2" idx="1"/>
          </p:cNvCxnSpPr>
          <p:nvPr/>
        </p:nvCxnSpPr>
        <p:spPr>
          <a:xfrm>
            <a:off x="4124713" y="2868074"/>
            <a:ext cx="301990" cy="2166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1727" y="1953576"/>
            <a:ext cx="12720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Synchronizer is</a:t>
            </a:r>
          </a:p>
          <a:p>
            <a:r>
              <a:rPr lang="en-US" sz="1400" dirty="0" smtClean="0"/>
              <a:t>outside the</a:t>
            </a:r>
          </a:p>
          <a:p>
            <a:r>
              <a:rPr lang="en-US" sz="1400" dirty="0" smtClean="0"/>
              <a:t>scope of this</a:t>
            </a:r>
          </a:p>
          <a:p>
            <a:r>
              <a:rPr lang="en-US" sz="1400" dirty="0" smtClean="0"/>
              <a:t>document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283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90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17</cp:revision>
  <dcterms:created xsi:type="dcterms:W3CDTF">2015-11-27T08:13:13Z</dcterms:created>
  <dcterms:modified xsi:type="dcterms:W3CDTF">2015-12-10T12:31:50Z</dcterms:modified>
</cp:coreProperties>
</file>