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797675" cy="98726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0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32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5DAB2-92A9-4779-A7E2-A7873E2C4FCD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26147-CE23-4741-8563-519C71C38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42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5DAB2-92A9-4779-A7E2-A7873E2C4FCD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26147-CE23-4741-8563-519C71C38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819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5DAB2-92A9-4779-A7E2-A7873E2C4FCD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26147-CE23-4741-8563-519C71C38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042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5DAB2-92A9-4779-A7E2-A7873E2C4FCD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26147-CE23-4741-8563-519C71C38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395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5DAB2-92A9-4779-A7E2-A7873E2C4FCD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26147-CE23-4741-8563-519C71C38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088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5DAB2-92A9-4779-A7E2-A7873E2C4FCD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26147-CE23-4741-8563-519C71C38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887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5DAB2-92A9-4779-A7E2-A7873E2C4FCD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26147-CE23-4741-8563-519C71C38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361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5DAB2-92A9-4779-A7E2-A7873E2C4FCD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26147-CE23-4741-8563-519C71C38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562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5DAB2-92A9-4779-A7E2-A7873E2C4FCD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26147-CE23-4741-8563-519C71C38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627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5DAB2-92A9-4779-A7E2-A7873E2C4FCD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26147-CE23-4741-8563-519C71C38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591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5DAB2-92A9-4779-A7E2-A7873E2C4FCD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26147-CE23-4741-8563-519C71C38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337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5DAB2-92A9-4779-A7E2-A7873E2C4FCD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526147-CE23-4741-8563-519C71C38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059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3640360" y="2415623"/>
            <a:ext cx="3217163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On close of disk file, EOS queues</a:t>
            </a:r>
          </a:p>
          <a:p>
            <a:r>
              <a:rPr lang="en-US" dirty="0" smtClean="0"/>
              <a:t>an archive request in CTA</a:t>
            </a:r>
            <a:endParaRPr lang="en-US" dirty="0"/>
          </a:p>
        </p:txBody>
      </p:sp>
      <p:sp>
        <p:nvSpPr>
          <p:cNvPr id="102" name="TextBox 101"/>
          <p:cNvSpPr txBox="1"/>
          <p:nvPr/>
        </p:nvSpPr>
        <p:spPr>
          <a:xfrm>
            <a:off x="3702182" y="4997756"/>
            <a:ext cx="2288896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Tape server signals file</a:t>
            </a:r>
          </a:p>
          <a:p>
            <a:r>
              <a:rPr lang="en-US" dirty="0" smtClean="0"/>
              <a:t>is finally on tape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45572" y="6"/>
            <a:ext cx="35404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 smtClean="0"/>
              <a:t>Archiving a file to tape</a:t>
            </a:r>
            <a:endParaRPr lang="en-US" sz="2800" b="1" u="sng" dirty="0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3088935" y="3061954"/>
            <a:ext cx="358402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3388287" y="2446562"/>
            <a:ext cx="283779" cy="319656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79" name="Straight Arrow Connector 78"/>
          <p:cNvCxnSpPr/>
          <p:nvPr/>
        </p:nvCxnSpPr>
        <p:spPr>
          <a:xfrm flipH="1">
            <a:off x="3248739" y="4326378"/>
            <a:ext cx="2987279" cy="106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Oval 95"/>
          <p:cNvSpPr/>
          <p:nvPr/>
        </p:nvSpPr>
        <p:spPr>
          <a:xfrm>
            <a:off x="3429358" y="3950001"/>
            <a:ext cx="283779" cy="319656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104" name="Straight Arrow Connector 103"/>
          <p:cNvCxnSpPr/>
          <p:nvPr/>
        </p:nvCxnSpPr>
        <p:spPr>
          <a:xfrm flipH="1">
            <a:off x="2937927" y="5601438"/>
            <a:ext cx="3735036" cy="1302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5207109" y="781036"/>
            <a:ext cx="5228001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&gt; cta a eos/eos_file storage_class/eos_instance/inode </a:t>
            </a:r>
            <a:endParaRPr lang="en-US" dirty="0"/>
          </a:p>
        </p:txBody>
      </p:sp>
      <p:cxnSp>
        <p:nvCxnSpPr>
          <p:cNvPr id="153" name="Straight Arrow Connector 152"/>
          <p:cNvCxnSpPr/>
          <p:nvPr/>
        </p:nvCxnSpPr>
        <p:spPr>
          <a:xfrm flipH="1">
            <a:off x="4764812" y="1299275"/>
            <a:ext cx="442297" cy="442463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Rectangle 159"/>
          <p:cNvSpPr/>
          <p:nvPr/>
        </p:nvSpPr>
        <p:spPr>
          <a:xfrm>
            <a:off x="431431" y="1040530"/>
            <a:ext cx="3124229" cy="55150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solidFill>
                  <a:prstClr val="white"/>
                </a:solidFill>
              </a:rPr>
              <a:t>&gt; eos cp local_file /eos/eos_file</a:t>
            </a:r>
          </a:p>
        </p:txBody>
      </p:sp>
      <p:sp>
        <p:nvSpPr>
          <p:cNvPr id="161" name="Oval 160"/>
          <p:cNvSpPr/>
          <p:nvPr/>
        </p:nvSpPr>
        <p:spPr>
          <a:xfrm>
            <a:off x="146634" y="696036"/>
            <a:ext cx="283779" cy="319656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162" name="TextBox 161"/>
          <p:cNvSpPr txBox="1"/>
          <p:nvPr/>
        </p:nvSpPr>
        <p:spPr>
          <a:xfrm>
            <a:off x="438268" y="671198"/>
            <a:ext cx="2738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User </a:t>
            </a:r>
            <a:r>
              <a:rPr lang="en-US" dirty="0" smtClean="0">
                <a:solidFill>
                  <a:prstClr val="black"/>
                </a:solidFill>
              </a:rPr>
              <a:t>copies file to EOSTAPE</a:t>
            </a:r>
            <a:endParaRPr lang="en-US" dirty="0">
              <a:solidFill>
                <a:prstClr val="black"/>
              </a:solidFill>
            </a:endParaRPr>
          </a:p>
        </p:txBody>
      </p:sp>
      <p:grpSp>
        <p:nvGrpSpPr>
          <p:cNvPr id="208" name="Group 207"/>
          <p:cNvGrpSpPr/>
          <p:nvPr/>
        </p:nvGrpSpPr>
        <p:grpSpPr>
          <a:xfrm>
            <a:off x="247970" y="2379241"/>
            <a:ext cx="2954969" cy="3686561"/>
            <a:chOff x="438268" y="1693446"/>
            <a:chExt cx="2954969" cy="3686561"/>
          </a:xfrm>
        </p:grpSpPr>
        <p:sp>
          <p:nvSpPr>
            <p:cNvPr id="159" name="Oval 158"/>
            <p:cNvSpPr/>
            <p:nvPr/>
          </p:nvSpPr>
          <p:spPr>
            <a:xfrm>
              <a:off x="438268" y="1693446"/>
              <a:ext cx="2954969" cy="3686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 smtClean="0"/>
                <a:t>EOS</a:t>
              </a:r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r>
                <a:rPr lang="en-US" dirty="0" smtClean="0">
                  <a:solidFill>
                    <a:prstClr val="white"/>
                  </a:solidFill>
                </a:rPr>
                <a:t>ns </a:t>
              </a:r>
              <a:r>
                <a:rPr lang="en-US" dirty="0">
                  <a:solidFill>
                    <a:prstClr val="white"/>
                  </a:solidFill>
                </a:rPr>
                <a:t>-&gt; inodes</a:t>
              </a:r>
            </a:p>
            <a:p>
              <a:pPr algn="ctr"/>
              <a:r>
                <a:rPr lang="en-US" dirty="0">
                  <a:solidFill>
                    <a:prstClr val="white"/>
                  </a:solidFill>
                </a:rPr>
                <a:t>ns -&gt; storage classes</a:t>
              </a:r>
            </a:p>
            <a:p>
              <a:pPr algn="ctr"/>
              <a:endParaRPr lang="en-US" dirty="0"/>
            </a:p>
          </p:txBody>
        </p:sp>
        <p:grpSp>
          <p:nvGrpSpPr>
            <p:cNvPr id="175" name="Group 174"/>
            <p:cNvGrpSpPr/>
            <p:nvPr/>
          </p:nvGrpSpPr>
          <p:grpSpPr>
            <a:xfrm>
              <a:off x="1534900" y="4032352"/>
              <a:ext cx="761703" cy="1010560"/>
              <a:chOff x="3863468" y="4396449"/>
              <a:chExt cx="761703" cy="1010560"/>
            </a:xfrm>
          </p:grpSpPr>
          <p:grpSp>
            <p:nvGrpSpPr>
              <p:cNvPr id="176" name="Group 175"/>
              <p:cNvGrpSpPr/>
              <p:nvPr/>
            </p:nvGrpSpPr>
            <p:grpSpPr>
              <a:xfrm>
                <a:off x="4036888" y="4396449"/>
                <a:ext cx="588283" cy="868678"/>
                <a:chOff x="3516624" y="4065366"/>
                <a:chExt cx="588283" cy="868678"/>
              </a:xfrm>
            </p:grpSpPr>
            <p:sp>
              <p:nvSpPr>
                <p:cNvPr id="183" name="Rectangle 182"/>
                <p:cNvSpPr/>
                <p:nvPr/>
              </p:nvSpPr>
              <p:spPr>
                <a:xfrm>
                  <a:off x="3516624" y="4065366"/>
                  <a:ext cx="588283" cy="868678"/>
                </a:xfrm>
                <a:prstGeom prst="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t" anchorCtr="0"/>
                <a:lstStyle/>
                <a:p>
                  <a:pPr algn="ctr"/>
                  <a:r>
                    <a:rPr lang="en-US" dirty="0">
                      <a:solidFill>
                        <a:prstClr val="black"/>
                      </a:solidFill>
                    </a:rPr>
                    <a:t>Disk</a:t>
                  </a:r>
                </a:p>
              </p:txBody>
            </p:sp>
            <p:sp>
              <p:nvSpPr>
                <p:cNvPr id="184" name="Oval 183"/>
                <p:cNvSpPr/>
                <p:nvPr/>
              </p:nvSpPr>
              <p:spPr>
                <a:xfrm>
                  <a:off x="3568705" y="4402181"/>
                  <a:ext cx="484120" cy="490305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77" name="Group 176"/>
              <p:cNvGrpSpPr/>
              <p:nvPr/>
            </p:nvGrpSpPr>
            <p:grpSpPr>
              <a:xfrm>
                <a:off x="3952146" y="4464464"/>
                <a:ext cx="588283" cy="868678"/>
                <a:chOff x="3605302" y="3991499"/>
                <a:chExt cx="588283" cy="868678"/>
              </a:xfrm>
            </p:grpSpPr>
            <p:sp>
              <p:nvSpPr>
                <p:cNvPr id="181" name="Rectangle 180"/>
                <p:cNvSpPr/>
                <p:nvPr/>
              </p:nvSpPr>
              <p:spPr>
                <a:xfrm>
                  <a:off x="3605302" y="3991499"/>
                  <a:ext cx="588283" cy="868678"/>
                </a:xfrm>
                <a:prstGeom prst="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t" anchorCtr="0"/>
                <a:lstStyle/>
                <a:p>
                  <a:pPr algn="ctr"/>
                  <a:r>
                    <a:rPr lang="en-US" dirty="0">
                      <a:solidFill>
                        <a:prstClr val="black"/>
                      </a:solidFill>
                    </a:rPr>
                    <a:t>Disk</a:t>
                  </a:r>
                </a:p>
              </p:txBody>
            </p:sp>
            <p:sp>
              <p:nvSpPr>
                <p:cNvPr id="182" name="Oval 181"/>
                <p:cNvSpPr/>
                <p:nvPr/>
              </p:nvSpPr>
              <p:spPr>
                <a:xfrm>
                  <a:off x="3657383" y="4328314"/>
                  <a:ext cx="484120" cy="490305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78" name="Group 177"/>
              <p:cNvGrpSpPr/>
              <p:nvPr/>
            </p:nvGrpSpPr>
            <p:grpSpPr>
              <a:xfrm>
                <a:off x="3863468" y="4538331"/>
                <a:ext cx="588283" cy="868678"/>
                <a:chOff x="3516624" y="4065366"/>
                <a:chExt cx="588283" cy="868678"/>
              </a:xfrm>
            </p:grpSpPr>
            <p:sp>
              <p:nvSpPr>
                <p:cNvPr id="179" name="Rectangle 178"/>
                <p:cNvSpPr/>
                <p:nvPr/>
              </p:nvSpPr>
              <p:spPr>
                <a:xfrm>
                  <a:off x="3516624" y="4065366"/>
                  <a:ext cx="588283" cy="868678"/>
                </a:xfrm>
                <a:prstGeom prst="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t" anchorCtr="0"/>
                <a:lstStyle/>
                <a:p>
                  <a:pPr algn="ctr"/>
                  <a:r>
                    <a:rPr lang="en-US" dirty="0">
                      <a:solidFill>
                        <a:prstClr val="black"/>
                      </a:solidFill>
                    </a:rPr>
                    <a:t>Disk</a:t>
                  </a:r>
                </a:p>
              </p:txBody>
            </p:sp>
            <p:sp>
              <p:nvSpPr>
                <p:cNvPr id="180" name="Oval 179"/>
                <p:cNvSpPr/>
                <p:nvPr/>
              </p:nvSpPr>
              <p:spPr>
                <a:xfrm>
                  <a:off x="3568705" y="4402181"/>
                  <a:ext cx="484120" cy="490305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</a:endParaRPr>
                </a:p>
              </p:txBody>
            </p:sp>
          </p:grpSp>
        </p:grpSp>
      </p:grpSp>
      <p:grpSp>
        <p:nvGrpSpPr>
          <p:cNvPr id="207" name="Group 206"/>
          <p:cNvGrpSpPr/>
          <p:nvPr/>
        </p:nvGrpSpPr>
        <p:grpSpPr>
          <a:xfrm>
            <a:off x="6439551" y="2379240"/>
            <a:ext cx="3314547" cy="3898057"/>
            <a:chOff x="6619333" y="1693445"/>
            <a:chExt cx="3314547" cy="3898057"/>
          </a:xfrm>
        </p:grpSpPr>
        <p:sp>
          <p:nvSpPr>
            <p:cNvPr id="163" name="Oval 162"/>
            <p:cNvSpPr/>
            <p:nvPr/>
          </p:nvSpPr>
          <p:spPr>
            <a:xfrm>
              <a:off x="6619333" y="1693445"/>
              <a:ext cx="3314547" cy="38980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CTA</a:t>
              </a:r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h</a:t>
              </a:r>
              <a:r>
                <a:rPr lang="en-US" dirty="0" smtClean="0"/>
                <a:t>ardware catalogue</a:t>
              </a:r>
            </a:p>
            <a:p>
              <a:pPr algn="ctr"/>
              <a:r>
                <a:rPr lang="en-US" dirty="0" smtClean="0"/>
                <a:t>queues, policies, …</a:t>
              </a:r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i</a:t>
              </a:r>
              <a:r>
                <a:rPr lang="en-US" dirty="0" smtClean="0"/>
                <a:t>node -&gt; {vid, position}</a:t>
              </a:r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</p:txBody>
        </p:sp>
        <p:grpSp>
          <p:nvGrpSpPr>
            <p:cNvPr id="186" name="Group 185"/>
            <p:cNvGrpSpPr/>
            <p:nvPr/>
          </p:nvGrpSpPr>
          <p:grpSpPr>
            <a:xfrm>
              <a:off x="7869330" y="4311961"/>
              <a:ext cx="814551" cy="730951"/>
              <a:chOff x="10556448" y="4973537"/>
              <a:chExt cx="814551" cy="730951"/>
            </a:xfrm>
          </p:grpSpPr>
          <p:sp>
            <p:nvSpPr>
              <p:cNvPr id="187" name="Freeform 186"/>
              <p:cNvSpPr/>
              <p:nvPr/>
            </p:nvSpPr>
            <p:spPr>
              <a:xfrm>
                <a:off x="10708848" y="4973537"/>
                <a:ext cx="662151" cy="610083"/>
              </a:xfrm>
              <a:custGeom>
                <a:avLst/>
                <a:gdLst>
                  <a:gd name="connsiteX0" fmla="*/ 0 w 935420"/>
                  <a:gd name="connsiteY0" fmla="*/ 0 h 924911"/>
                  <a:gd name="connsiteX1" fmla="*/ 10510 w 935420"/>
                  <a:gd name="connsiteY1" fmla="*/ 914400 h 924911"/>
                  <a:gd name="connsiteX2" fmla="*/ 935420 w 935420"/>
                  <a:gd name="connsiteY2" fmla="*/ 924911 h 924911"/>
                  <a:gd name="connsiteX3" fmla="*/ 935420 w 935420"/>
                  <a:gd name="connsiteY3" fmla="*/ 168166 h 924911"/>
                  <a:gd name="connsiteX4" fmla="*/ 788276 w 935420"/>
                  <a:gd name="connsiteY4" fmla="*/ 0 h 924911"/>
                  <a:gd name="connsiteX5" fmla="*/ 0 w 935420"/>
                  <a:gd name="connsiteY5" fmla="*/ 0 h 924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35420" h="924911">
                    <a:moveTo>
                      <a:pt x="0" y="0"/>
                    </a:moveTo>
                    <a:lnTo>
                      <a:pt x="10510" y="914400"/>
                    </a:lnTo>
                    <a:lnTo>
                      <a:pt x="935420" y="924911"/>
                    </a:lnTo>
                    <a:lnTo>
                      <a:pt x="935420" y="168166"/>
                    </a:lnTo>
                    <a:lnTo>
                      <a:pt x="788276" y="0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dirty="0">
                    <a:solidFill>
                      <a:prstClr val="black"/>
                    </a:solidFill>
                  </a:rPr>
                  <a:t>Tape</a:t>
                </a:r>
              </a:p>
            </p:txBody>
          </p:sp>
          <p:sp>
            <p:nvSpPr>
              <p:cNvPr id="188" name="Freeform 187"/>
              <p:cNvSpPr/>
              <p:nvPr/>
            </p:nvSpPr>
            <p:spPr>
              <a:xfrm>
                <a:off x="10635278" y="5036601"/>
                <a:ext cx="662151" cy="610083"/>
              </a:xfrm>
              <a:custGeom>
                <a:avLst/>
                <a:gdLst>
                  <a:gd name="connsiteX0" fmla="*/ 0 w 935420"/>
                  <a:gd name="connsiteY0" fmla="*/ 0 h 924911"/>
                  <a:gd name="connsiteX1" fmla="*/ 10510 w 935420"/>
                  <a:gd name="connsiteY1" fmla="*/ 914400 h 924911"/>
                  <a:gd name="connsiteX2" fmla="*/ 935420 w 935420"/>
                  <a:gd name="connsiteY2" fmla="*/ 924911 h 924911"/>
                  <a:gd name="connsiteX3" fmla="*/ 935420 w 935420"/>
                  <a:gd name="connsiteY3" fmla="*/ 168166 h 924911"/>
                  <a:gd name="connsiteX4" fmla="*/ 788276 w 935420"/>
                  <a:gd name="connsiteY4" fmla="*/ 0 h 924911"/>
                  <a:gd name="connsiteX5" fmla="*/ 0 w 935420"/>
                  <a:gd name="connsiteY5" fmla="*/ 0 h 924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35420" h="924911">
                    <a:moveTo>
                      <a:pt x="0" y="0"/>
                    </a:moveTo>
                    <a:lnTo>
                      <a:pt x="10510" y="914400"/>
                    </a:lnTo>
                    <a:lnTo>
                      <a:pt x="935420" y="924911"/>
                    </a:lnTo>
                    <a:lnTo>
                      <a:pt x="935420" y="168166"/>
                    </a:lnTo>
                    <a:lnTo>
                      <a:pt x="788276" y="0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dirty="0">
                    <a:solidFill>
                      <a:prstClr val="black"/>
                    </a:solidFill>
                  </a:rPr>
                  <a:t>Tape</a:t>
                </a:r>
              </a:p>
            </p:txBody>
          </p:sp>
          <p:sp>
            <p:nvSpPr>
              <p:cNvPr id="189" name="Freeform 188"/>
              <p:cNvSpPr/>
              <p:nvPr/>
            </p:nvSpPr>
            <p:spPr>
              <a:xfrm>
                <a:off x="10556448" y="5094405"/>
                <a:ext cx="662151" cy="610083"/>
              </a:xfrm>
              <a:custGeom>
                <a:avLst/>
                <a:gdLst>
                  <a:gd name="connsiteX0" fmla="*/ 0 w 935420"/>
                  <a:gd name="connsiteY0" fmla="*/ 0 h 924911"/>
                  <a:gd name="connsiteX1" fmla="*/ 10510 w 935420"/>
                  <a:gd name="connsiteY1" fmla="*/ 914400 h 924911"/>
                  <a:gd name="connsiteX2" fmla="*/ 935420 w 935420"/>
                  <a:gd name="connsiteY2" fmla="*/ 924911 h 924911"/>
                  <a:gd name="connsiteX3" fmla="*/ 935420 w 935420"/>
                  <a:gd name="connsiteY3" fmla="*/ 168166 h 924911"/>
                  <a:gd name="connsiteX4" fmla="*/ 788276 w 935420"/>
                  <a:gd name="connsiteY4" fmla="*/ 0 h 924911"/>
                  <a:gd name="connsiteX5" fmla="*/ 0 w 935420"/>
                  <a:gd name="connsiteY5" fmla="*/ 0 h 924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35420" h="924911">
                    <a:moveTo>
                      <a:pt x="0" y="0"/>
                    </a:moveTo>
                    <a:lnTo>
                      <a:pt x="10510" y="914400"/>
                    </a:lnTo>
                    <a:lnTo>
                      <a:pt x="935420" y="924911"/>
                    </a:lnTo>
                    <a:lnTo>
                      <a:pt x="935420" y="168166"/>
                    </a:lnTo>
                    <a:lnTo>
                      <a:pt x="788276" y="0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dirty="0">
                    <a:solidFill>
                      <a:prstClr val="black"/>
                    </a:solidFill>
                  </a:rPr>
                  <a:t>Tape</a:t>
                </a:r>
              </a:p>
            </p:txBody>
          </p:sp>
        </p:grpSp>
      </p:grpSp>
      <p:sp>
        <p:nvSpPr>
          <p:cNvPr id="190" name="TextBox 189"/>
          <p:cNvSpPr txBox="1"/>
          <p:nvPr/>
        </p:nvSpPr>
        <p:spPr>
          <a:xfrm>
            <a:off x="3815329" y="3733792"/>
            <a:ext cx="22988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CTA pulls file from EOS</a:t>
            </a:r>
          </a:p>
          <a:p>
            <a:r>
              <a:rPr lang="en-US" dirty="0" smtClean="0"/>
              <a:t>and writes it to tape</a:t>
            </a:r>
            <a:endParaRPr lang="en-US" dirty="0"/>
          </a:p>
        </p:txBody>
      </p:sp>
      <p:sp>
        <p:nvSpPr>
          <p:cNvPr id="196" name="Oval 195"/>
          <p:cNvSpPr/>
          <p:nvPr/>
        </p:nvSpPr>
        <p:spPr>
          <a:xfrm>
            <a:off x="9372935" y="2654155"/>
            <a:ext cx="283779" cy="319656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98" name="Oval 197"/>
          <p:cNvSpPr/>
          <p:nvPr/>
        </p:nvSpPr>
        <p:spPr>
          <a:xfrm>
            <a:off x="3458437" y="5026818"/>
            <a:ext cx="283779" cy="319656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105184" y="1807523"/>
            <a:ext cx="9768578" cy="4681199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43873" y="1811180"/>
            <a:ext cx="341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Tape </a:t>
            </a:r>
            <a:r>
              <a:rPr lang="en-US" sz="2800" b="1" dirty="0" smtClean="0"/>
              <a:t>Storage </a:t>
            </a:r>
            <a:r>
              <a:rPr lang="en-US" sz="2800" b="1" dirty="0"/>
              <a:t>E</a:t>
            </a:r>
            <a:r>
              <a:rPr lang="en-US" sz="2800" b="1" dirty="0" smtClean="0"/>
              <a:t>lement</a:t>
            </a:r>
            <a:endParaRPr lang="en-US" sz="2800" b="1" dirty="0"/>
          </a:p>
        </p:txBody>
      </p:sp>
      <p:sp>
        <p:nvSpPr>
          <p:cNvPr id="174" name="TextBox 173"/>
          <p:cNvSpPr txBox="1"/>
          <p:nvPr/>
        </p:nvSpPr>
        <p:spPr>
          <a:xfrm>
            <a:off x="9656714" y="2650679"/>
            <a:ext cx="2401170" cy="92333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On flush of tape file,</a:t>
            </a:r>
          </a:p>
          <a:p>
            <a:r>
              <a:rPr lang="en-US" dirty="0" smtClean="0"/>
              <a:t>CTA stores EOS inode</a:t>
            </a:r>
          </a:p>
          <a:p>
            <a:r>
              <a:rPr lang="en-US" dirty="0" smtClean="0"/>
              <a:t>against vid and position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47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103</Words>
  <Application>Microsoft Office PowerPoint</Application>
  <PresentationFormat>Widescreen</PresentationFormat>
  <Paragraphs>38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CERN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 Murray</dc:creator>
  <cp:lastModifiedBy>Steven Murray</cp:lastModifiedBy>
  <cp:revision>19</cp:revision>
  <cp:lastPrinted>2015-10-28T17:00:52Z</cp:lastPrinted>
  <dcterms:created xsi:type="dcterms:W3CDTF">2015-10-28T14:00:11Z</dcterms:created>
  <dcterms:modified xsi:type="dcterms:W3CDTF">2015-12-10T12:43:44Z</dcterms:modified>
</cp:coreProperties>
</file>