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D3AB-F413-4408-9A11-785099424D2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52FC-B24F-455D-9E75-9BBD5FE9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48407" y="204849"/>
            <a:ext cx="5036475" cy="6479730"/>
            <a:chOff x="1448408" y="204849"/>
            <a:chExt cx="3628088" cy="5376141"/>
          </a:xfrm>
        </p:grpSpPr>
        <p:sp>
          <p:nvSpPr>
            <p:cNvPr id="4" name="Rounded Rectangle 3"/>
            <p:cNvSpPr/>
            <p:nvPr/>
          </p:nvSpPr>
          <p:spPr>
            <a:xfrm>
              <a:off x="1527235" y="1301263"/>
              <a:ext cx="668215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91557" y="1301263"/>
              <a:ext cx="668215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EOS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97922" y="1301263"/>
              <a:ext cx="668215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CTA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48910" y="793026"/>
              <a:ext cx="2627585" cy="118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Tape </a:t>
              </a:r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dirty="0" smtClean="0">
                  <a:solidFill>
                    <a:schemeClr val="tx1"/>
                  </a:solidFill>
                </a:rPr>
                <a:t>torage </a:t>
              </a:r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dirty="0" smtClean="0">
                  <a:solidFill>
                    <a:schemeClr val="tx1"/>
                  </a:solidFill>
                </a:rPr>
                <a:t>lement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195450" y="1450732"/>
              <a:ext cx="596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459772" y="1450732"/>
              <a:ext cx="638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1448408" y="3938347"/>
              <a:ext cx="668215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791557" y="4926320"/>
              <a:ext cx="668215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EOS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97921" y="4926320"/>
              <a:ext cx="668215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CTA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48911" y="3430110"/>
              <a:ext cx="2627585" cy="21508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Tape </a:t>
              </a:r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dirty="0" smtClean="0">
                  <a:solidFill>
                    <a:schemeClr val="tx1"/>
                  </a:solidFill>
                </a:rPr>
                <a:t>torage </a:t>
              </a:r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dirty="0" smtClean="0">
                  <a:solidFill>
                    <a:schemeClr val="tx1"/>
                  </a:solidFill>
                </a:rPr>
                <a:t>lement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3" idx="3"/>
              <a:endCxn id="22" idx="1"/>
            </p:cNvCxnSpPr>
            <p:nvPr/>
          </p:nvCxnSpPr>
          <p:spPr>
            <a:xfrm>
              <a:off x="2116623" y="4087816"/>
              <a:ext cx="945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2" idx="2"/>
              <a:endCxn id="14" idx="0"/>
            </p:cNvCxnSpPr>
            <p:nvPr/>
          </p:nvCxnSpPr>
          <p:spPr>
            <a:xfrm flipH="1">
              <a:off x="3125665" y="4237285"/>
              <a:ext cx="653182" cy="689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3062046" y="3938347"/>
              <a:ext cx="1433601" cy="298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Orchestrator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2" idx="2"/>
              <a:endCxn id="15" idx="0"/>
            </p:cNvCxnSpPr>
            <p:nvPr/>
          </p:nvCxnSpPr>
          <p:spPr>
            <a:xfrm>
              <a:off x="3778847" y="4237285"/>
              <a:ext cx="653182" cy="689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48408" y="204849"/>
              <a:ext cx="285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control path of EOSTAPE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48408" y="2846402"/>
              <a:ext cx="3558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control path of the orchestrator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33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4</cp:revision>
  <dcterms:created xsi:type="dcterms:W3CDTF">2015-11-25T08:44:07Z</dcterms:created>
  <dcterms:modified xsi:type="dcterms:W3CDTF">2015-12-10T12:22:14Z</dcterms:modified>
</cp:coreProperties>
</file>