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8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E695-5660-4E85-A35C-09D98637B167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2C50-9360-4FC7-84E8-DF4DDDAAC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21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E695-5660-4E85-A35C-09D98637B167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2C50-9360-4FC7-84E8-DF4DDDAAC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0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E695-5660-4E85-A35C-09D98637B167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2C50-9360-4FC7-84E8-DF4DDDAAC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7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E695-5660-4E85-A35C-09D98637B167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2C50-9360-4FC7-84E8-DF4DDDAAC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74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E695-5660-4E85-A35C-09D98637B167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2C50-9360-4FC7-84E8-DF4DDDAAC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21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E695-5660-4E85-A35C-09D98637B167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2C50-9360-4FC7-84E8-DF4DDDAAC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3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E695-5660-4E85-A35C-09D98637B167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2C50-9360-4FC7-84E8-DF4DDDAAC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3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E695-5660-4E85-A35C-09D98637B167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2C50-9360-4FC7-84E8-DF4DDDAAC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42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E695-5660-4E85-A35C-09D98637B167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2C50-9360-4FC7-84E8-DF4DDDAAC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14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E695-5660-4E85-A35C-09D98637B167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2C50-9360-4FC7-84E8-DF4DDDAAC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0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E695-5660-4E85-A35C-09D98637B167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2C50-9360-4FC7-84E8-DF4DDDAAC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84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FE695-5660-4E85-A35C-09D98637B167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82C50-9360-4FC7-84E8-DF4DDDAAC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830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45628" y="4309664"/>
            <a:ext cx="7861737" cy="914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EOS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858815" y="1255986"/>
            <a:ext cx="1219199" cy="914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GridFTP</a:t>
            </a:r>
            <a:r>
              <a:rPr lang="en-US" dirty="0" smtClean="0"/>
              <a:t> to </a:t>
            </a:r>
            <a:r>
              <a:rPr lang="en-US" dirty="0" err="1" smtClean="0"/>
              <a:t>XRootD</a:t>
            </a:r>
            <a:r>
              <a:rPr lang="en-US" dirty="0" smtClean="0"/>
              <a:t> gateway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567447" y="1265446"/>
            <a:ext cx="1439918" cy="851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NGINX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424855" y="1255986"/>
            <a:ext cx="1439918" cy="1161394"/>
            <a:chOff x="3704896" y="1192923"/>
            <a:chExt cx="1439918" cy="1161394"/>
          </a:xfrm>
        </p:grpSpPr>
        <p:sp>
          <p:nvSpPr>
            <p:cNvPr id="7" name="Rounded Rectangle 6"/>
            <p:cNvSpPr/>
            <p:nvPr/>
          </p:nvSpPr>
          <p:spPr>
            <a:xfrm>
              <a:off x="3704896" y="1192923"/>
              <a:ext cx="1439918" cy="8513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BeStMan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704896" y="2044261"/>
              <a:ext cx="1439918" cy="3100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EOS fuse mount</a:t>
              </a:r>
              <a:endParaRPr lang="en-US" sz="1400" dirty="0"/>
            </a:p>
          </p:txBody>
        </p:sp>
      </p:grpSp>
      <p:cxnSp>
        <p:nvCxnSpPr>
          <p:cNvPr id="12" name="Straight Arrow Connector 11"/>
          <p:cNvCxnSpPr>
            <a:endCxn id="6" idx="0"/>
          </p:cNvCxnSpPr>
          <p:nvPr/>
        </p:nvCxnSpPr>
        <p:spPr>
          <a:xfrm>
            <a:off x="3468414" y="304800"/>
            <a:ext cx="1" cy="9511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11974" y="59572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GridFTP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7" idx="0"/>
          </p:cNvCxnSpPr>
          <p:nvPr/>
        </p:nvCxnSpPr>
        <p:spPr>
          <a:xfrm>
            <a:off x="5144814" y="304800"/>
            <a:ext cx="0" cy="9511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34539" y="595727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SRM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865589" y="304800"/>
            <a:ext cx="18992" cy="39834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13927" y="595727"/>
            <a:ext cx="88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XRootD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4614039" y="5723576"/>
            <a:ext cx="1250734" cy="1055123"/>
            <a:chOff x="7420303" y="2161336"/>
            <a:chExt cx="1250734" cy="1055123"/>
          </a:xfrm>
        </p:grpSpPr>
        <p:sp>
          <p:nvSpPr>
            <p:cNvPr id="25" name="Folded Corner 24"/>
            <p:cNvSpPr/>
            <p:nvPr/>
          </p:nvSpPr>
          <p:spPr>
            <a:xfrm rot="16200000">
              <a:off x="7518109" y="2063531"/>
              <a:ext cx="1055123" cy="1250733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420303" y="2262352"/>
              <a:ext cx="125073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EOS natively supports </a:t>
              </a:r>
              <a:r>
                <a:rPr lang="en-US" sz="1400" dirty="0" err="1" smtClean="0"/>
                <a:t>XRootD</a:t>
              </a:r>
              <a:r>
                <a:rPr lang="en-US" sz="1400" dirty="0" smtClean="0"/>
                <a:t> and HTTP</a:t>
              </a:r>
              <a:endParaRPr lang="en-US" sz="1400" dirty="0"/>
            </a:p>
          </p:txBody>
        </p:sp>
      </p:grpSp>
      <p:cxnSp>
        <p:nvCxnSpPr>
          <p:cNvPr id="27" name="Straight Connector 26"/>
          <p:cNvCxnSpPr>
            <a:stCxn id="25" idx="3"/>
          </p:cNvCxnSpPr>
          <p:nvPr/>
        </p:nvCxnSpPr>
        <p:spPr>
          <a:xfrm flipV="1">
            <a:off x="5239407" y="4375031"/>
            <a:ext cx="1534000" cy="134854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6" idx="2"/>
          </p:cNvCxnSpPr>
          <p:nvPr/>
        </p:nvCxnSpPr>
        <p:spPr>
          <a:xfrm flipH="1">
            <a:off x="3456708" y="2170385"/>
            <a:ext cx="11707" cy="21178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9" idx="2"/>
          </p:cNvCxnSpPr>
          <p:nvPr/>
        </p:nvCxnSpPr>
        <p:spPr>
          <a:xfrm>
            <a:off x="5144814" y="2417380"/>
            <a:ext cx="0" cy="18708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604543" y="2909895"/>
            <a:ext cx="88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XRootD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303986" y="2913257"/>
            <a:ext cx="88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XRootD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6773407" y="294290"/>
            <a:ext cx="18992" cy="39834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101003" y="589947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cxnSp>
        <p:nvCxnSpPr>
          <p:cNvPr id="57" name="Straight Arrow Connector 56"/>
          <p:cNvCxnSpPr>
            <a:endCxn id="8" idx="0"/>
          </p:cNvCxnSpPr>
          <p:nvPr/>
        </p:nvCxnSpPr>
        <p:spPr>
          <a:xfrm>
            <a:off x="8287406" y="304800"/>
            <a:ext cx="0" cy="9606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534140" y="600457"/>
            <a:ext cx="78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8" idx="2"/>
          </p:cNvCxnSpPr>
          <p:nvPr/>
        </p:nvCxnSpPr>
        <p:spPr>
          <a:xfrm>
            <a:off x="8287406" y="2116784"/>
            <a:ext cx="0" cy="21871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643669" y="2909895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cxnSp>
        <p:nvCxnSpPr>
          <p:cNvPr id="69" name="Straight Connector 68"/>
          <p:cNvCxnSpPr>
            <a:stCxn id="25" idx="3"/>
          </p:cNvCxnSpPr>
          <p:nvPr/>
        </p:nvCxnSpPr>
        <p:spPr>
          <a:xfrm flipH="1" flipV="1">
            <a:off x="1902375" y="4375031"/>
            <a:ext cx="3337032" cy="134854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88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24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Murray</dc:creator>
  <cp:lastModifiedBy>Steven Murray</cp:lastModifiedBy>
  <cp:revision>4</cp:revision>
  <dcterms:created xsi:type="dcterms:W3CDTF">2015-12-01T09:17:53Z</dcterms:created>
  <dcterms:modified xsi:type="dcterms:W3CDTF">2015-12-01T09:39:27Z</dcterms:modified>
</cp:coreProperties>
</file>