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7610138" cy="9906000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1pPr>
    <a:lvl2pPr marL="144747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2pPr>
    <a:lvl3pPr marL="289494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3pPr>
    <a:lvl4pPr marL="434241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4pPr>
    <a:lvl5pPr marL="578988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5pPr>
    <a:lvl6pPr marL="723735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6pPr>
    <a:lvl7pPr marL="868482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7pPr>
    <a:lvl8pPr marL="1013229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8pPr>
    <a:lvl9pPr marL="1157976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961AD"/>
    <a:srgbClr val="EFEFEF"/>
    <a:srgbClr val="FFFFC1"/>
    <a:srgbClr val="FFFFAF"/>
    <a:srgbClr val="FFFF89"/>
    <a:srgbClr val="FFFF71"/>
    <a:srgbClr val="FFFF00"/>
    <a:srgbClr val="FFFFD6"/>
    <a:srgbClr val="DED3F7"/>
    <a:srgbClr val="D6B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24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102" y="762"/>
      </p:cViewPr>
      <p:guideLst>
        <p:guide orient="horz" pos="3120"/>
        <p:guide pos="5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62F2FBD1-00C6-4929-BBF7-75F3ADBAE271}" type="datetimeFigureOut">
              <a:rPr lang="it-IT"/>
              <a:pPr>
                <a:defRPr/>
              </a:pPr>
              <a:t>16/01/2017</a:t>
            </a:fld>
            <a:endParaRPr lang="it-IT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79C34823-9A5D-4F7A-AEBD-AB6EEF0B83F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479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AD0759B2-753D-477C-A409-D6DA2D3225C4}" type="datetimeFigureOut">
              <a:rPr lang="it-IT"/>
              <a:pPr>
                <a:defRPr/>
              </a:pPr>
              <a:t>16/01/2017</a:t>
            </a:fld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39775"/>
            <a:ext cx="6592888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84" y="4686682"/>
            <a:ext cx="4977269" cy="444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3480E7C5-5A0D-431F-BE3F-D6E5B773880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47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144747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289494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434241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578988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723735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6pPr>
    <a:lvl7pPr marL="868482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7pPr>
    <a:lvl8pPr marL="1013229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8pPr>
    <a:lvl9pPr marL="1157976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617" y="3077091"/>
            <a:ext cx="14968910" cy="21234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232" y="5613454"/>
            <a:ext cx="12327685" cy="2531689"/>
          </a:xfrm>
        </p:spPr>
        <p:txBody>
          <a:bodyPr/>
          <a:lstStyle>
            <a:lvl1pPr marL="0" indent="0" algn="ctr">
              <a:buNone/>
              <a:defRPr/>
            </a:lvl1pPr>
            <a:lvl2pPr marL="366530" indent="0" algn="ctr">
              <a:buNone/>
              <a:defRPr/>
            </a:lvl2pPr>
            <a:lvl3pPr marL="733063" indent="0" algn="ctr">
              <a:buNone/>
              <a:defRPr/>
            </a:lvl3pPr>
            <a:lvl4pPr marL="1099594" indent="0" algn="ctr">
              <a:buNone/>
              <a:defRPr/>
            </a:lvl4pPr>
            <a:lvl5pPr marL="1466124" indent="0" algn="ctr">
              <a:buNone/>
              <a:defRPr/>
            </a:lvl5pPr>
            <a:lvl6pPr marL="1832654" indent="0" algn="ctr">
              <a:buNone/>
              <a:defRPr/>
            </a:lvl6pPr>
            <a:lvl7pPr marL="2199187" indent="0" algn="ctr">
              <a:buNone/>
              <a:defRPr/>
            </a:lvl7pPr>
            <a:lvl8pPr marL="2565718" indent="0" algn="ctr">
              <a:buNone/>
              <a:defRPr/>
            </a:lvl8pPr>
            <a:lvl9pPr marL="293225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9879-0569-431B-8A41-F95471CA1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FA016-BF12-4988-BC8B-58E8B954A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7893" y="396846"/>
            <a:ext cx="3961842" cy="84521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413" y="396846"/>
            <a:ext cx="11824781" cy="84521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FBF1-49AD-4D53-9093-119C8B80C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0CFD8-F08E-495C-9B28-E385474FF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52" y="6365586"/>
            <a:ext cx="14968258" cy="1967591"/>
          </a:xfrm>
        </p:spPr>
        <p:txBody>
          <a:bodyPr anchor="t"/>
          <a:lstStyle>
            <a:lvl1pPr algn="l">
              <a:defRPr sz="320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152" y="4198536"/>
            <a:ext cx="14968258" cy="2167051"/>
          </a:xfrm>
        </p:spPr>
        <p:txBody>
          <a:bodyPr anchor="b"/>
          <a:lstStyle>
            <a:lvl1pPr marL="0" indent="0">
              <a:buNone/>
              <a:defRPr sz="1602"/>
            </a:lvl1pPr>
            <a:lvl2pPr marL="366530" indent="0">
              <a:buNone/>
              <a:defRPr sz="1443"/>
            </a:lvl2pPr>
            <a:lvl3pPr marL="733063" indent="0">
              <a:buNone/>
              <a:defRPr sz="1281"/>
            </a:lvl3pPr>
            <a:lvl4pPr marL="1099594" indent="0">
              <a:buNone/>
              <a:defRPr sz="1122"/>
            </a:lvl4pPr>
            <a:lvl5pPr marL="1466124" indent="0">
              <a:buNone/>
              <a:defRPr sz="1122"/>
            </a:lvl5pPr>
            <a:lvl6pPr marL="1832654" indent="0">
              <a:buNone/>
              <a:defRPr sz="1122"/>
            </a:lvl6pPr>
            <a:lvl7pPr marL="2199187" indent="0">
              <a:buNone/>
              <a:defRPr sz="1122"/>
            </a:lvl7pPr>
            <a:lvl8pPr marL="2565718" indent="0">
              <a:buNone/>
              <a:defRPr sz="1122"/>
            </a:lvl8pPr>
            <a:lvl9pPr marL="2932250" indent="0">
              <a:buNone/>
              <a:defRPr sz="11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34FE-7307-4B68-95B0-F8D07CAD9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409" y="2311456"/>
            <a:ext cx="7892983" cy="6537513"/>
          </a:xfrm>
        </p:spPr>
        <p:txBody>
          <a:bodyPr/>
          <a:lstStyle>
            <a:lvl1pPr>
              <a:defRPr sz="2244"/>
            </a:lvl1pPr>
            <a:lvl2pPr>
              <a:defRPr sz="1923"/>
            </a:lvl2pPr>
            <a:lvl3pPr>
              <a:defRPr sz="1602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6097" y="2311456"/>
            <a:ext cx="7893638" cy="6537513"/>
          </a:xfrm>
        </p:spPr>
        <p:txBody>
          <a:bodyPr/>
          <a:lstStyle>
            <a:lvl1pPr>
              <a:defRPr sz="2244"/>
            </a:lvl1pPr>
            <a:lvl2pPr>
              <a:defRPr sz="1923"/>
            </a:lvl2pPr>
            <a:lvl3pPr>
              <a:defRPr sz="1602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9B1F0-D263-4EB4-B396-082937D1E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409" y="2217439"/>
            <a:ext cx="7780646" cy="924061"/>
          </a:xfrm>
        </p:spPr>
        <p:txBody>
          <a:bodyPr anchor="b"/>
          <a:lstStyle>
            <a:lvl1pPr marL="0" indent="0">
              <a:buNone/>
              <a:defRPr sz="1923" b="1"/>
            </a:lvl1pPr>
            <a:lvl2pPr marL="366530" indent="0">
              <a:buNone/>
              <a:defRPr sz="1602" b="1"/>
            </a:lvl2pPr>
            <a:lvl3pPr marL="733063" indent="0">
              <a:buNone/>
              <a:defRPr sz="1443" b="1"/>
            </a:lvl3pPr>
            <a:lvl4pPr marL="1099594" indent="0">
              <a:buNone/>
              <a:defRPr sz="1281" b="1"/>
            </a:lvl4pPr>
            <a:lvl5pPr marL="1466124" indent="0">
              <a:buNone/>
              <a:defRPr sz="1281" b="1"/>
            </a:lvl5pPr>
            <a:lvl6pPr marL="1832654" indent="0">
              <a:buNone/>
              <a:defRPr sz="1281" b="1"/>
            </a:lvl6pPr>
            <a:lvl7pPr marL="2199187" indent="0">
              <a:buNone/>
              <a:defRPr sz="1281" b="1"/>
            </a:lvl7pPr>
            <a:lvl8pPr marL="2565718" indent="0">
              <a:buNone/>
              <a:defRPr sz="1281" b="1"/>
            </a:lvl8pPr>
            <a:lvl9pPr marL="2932250" indent="0">
              <a:buNone/>
              <a:defRPr sz="12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409" y="3141497"/>
            <a:ext cx="7780646" cy="5707468"/>
          </a:xfrm>
        </p:spPr>
        <p:txBody>
          <a:bodyPr/>
          <a:lstStyle>
            <a:lvl1pPr>
              <a:defRPr sz="1923"/>
            </a:lvl1pPr>
            <a:lvl2pPr>
              <a:defRPr sz="1602"/>
            </a:lvl2pPr>
            <a:lvl3pPr>
              <a:defRPr sz="1443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5819" y="2217439"/>
            <a:ext cx="7783912" cy="924061"/>
          </a:xfrm>
        </p:spPr>
        <p:txBody>
          <a:bodyPr anchor="b"/>
          <a:lstStyle>
            <a:lvl1pPr marL="0" indent="0">
              <a:buNone/>
              <a:defRPr sz="1923" b="1"/>
            </a:lvl1pPr>
            <a:lvl2pPr marL="366530" indent="0">
              <a:buNone/>
              <a:defRPr sz="1602" b="1"/>
            </a:lvl2pPr>
            <a:lvl3pPr marL="733063" indent="0">
              <a:buNone/>
              <a:defRPr sz="1443" b="1"/>
            </a:lvl3pPr>
            <a:lvl4pPr marL="1099594" indent="0">
              <a:buNone/>
              <a:defRPr sz="1281" b="1"/>
            </a:lvl4pPr>
            <a:lvl5pPr marL="1466124" indent="0">
              <a:buNone/>
              <a:defRPr sz="1281" b="1"/>
            </a:lvl5pPr>
            <a:lvl6pPr marL="1832654" indent="0">
              <a:buNone/>
              <a:defRPr sz="1281" b="1"/>
            </a:lvl6pPr>
            <a:lvl7pPr marL="2199187" indent="0">
              <a:buNone/>
              <a:defRPr sz="1281" b="1"/>
            </a:lvl7pPr>
            <a:lvl8pPr marL="2565718" indent="0">
              <a:buNone/>
              <a:defRPr sz="1281" b="1"/>
            </a:lvl8pPr>
            <a:lvl9pPr marL="2932250" indent="0">
              <a:buNone/>
              <a:defRPr sz="12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5819" y="3141497"/>
            <a:ext cx="7783912" cy="5707468"/>
          </a:xfrm>
        </p:spPr>
        <p:txBody>
          <a:bodyPr/>
          <a:lstStyle>
            <a:lvl1pPr>
              <a:defRPr sz="1923"/>
            </a:lvl1pPr>
            <a:lvl2pPr>
              <a:defRPr sz="1602"/>
            </a:lvl2pPr>
            <a:lvl3pPr>
              <a:defRPr sz="1443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C77C-3C5A-452D-88E4-49791E7C2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6C80-9404-43D5-B6BE-EDC3020A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DCE34-4305-4195-A01D-75DAEC070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12" y="394249"/>
            <a:ext cx="5793848" cy="1678789"/>
          </a:xfrm>
        </p:spPr>
        <p:txBody>
          <a:bodyPr anchor="b"/>
          <a:lstStyle>
            <a:lvl1pPr algn="l">
              <a:defRPr sz="160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215" y="394246"/>
            <a:ext cx="9844514" cy="8454720"/>
          </a:xfrm>
        </p:spPr>
        <p:txBody>
          <a:bodyPr/>
          <a:lstStyle>
            <a:lvl1pPr>
              <a:defRPr sz="2565"/>
            </a:lvl1pPr>
            <a:lvl2pPr>
              <a:defRPr sz="2244"/>
            </a:lvl2pPr>
            <a:lvl3pPr>
              <a:defRPr sz="1923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412" y="2073036"/>
            <a:ext cx="5793848" cy="6775930"/>
          </a:xfrm>
        </p:spPr>
        <p:txBody>
          <a:bodyPr/>
          <a:lstStyle>
            <a:lvl1pPr marL="0" indent="0">
              <a:buNone/>
              <a:defRPr sz="1122"/>
            </a:lvl1pPr>
            <a:lvl2pPr marL="366530" indent="0">
              <a:buNone/>
              <a:defRPr sz="963"/>
            </a:lvl2pPr>
            <a:lvl3pPr marL="733063" indent="0">
              <a:buNone/>
              <a:defRPr sz="801"/>
            </a:lvl3pPr>
            <a:lvl4pPr marL="1099594" indent="0">
              <a:buNone/>
              <a:defRPr sz="722"/>
            </a:lvl4pPr>
            <a:lvl5pPr marL="1466124" indent="0">
              <a:buNone/>
              <a:defRPr sz="722"/>
            </a:lvl5pPr>
            <a:lvl6pPr marL="1832654" indent="0">
              <a:buNone/>
              <a:defRPr sz="722"/>
            </a:lvl6pPr>
            <a:lvl7pPr marL="2199187" indent="0">
              <a:buNone/>
              <a:defRPr sz="722"/>
            </a:lvl7pPr>
            <a:lvl8pPr marL="2565718" indent="0">
              <a:buNone/>
              <a:defRPr sz="722"/>
            </a:lvl8pPr>
            <a:lvl9pPr marL="2932250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5A9D3-66B8-4BEB-933C-E7C9FFC58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755" y="6934356"/>
            <a:ext cx="10566214" cy="818618"/>
          </a:xfrm>
        </p:spPr>
        <p:txBody>
          <a:bodyPr anchor="b"/>
          <a:lstStyle>
            <a:lvl1pPr algn="l">
              <a:defRPr sz="160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1755" y="885105"/>
            <a:ext cx="10566214" cy="5943808"/>
          </a:xfrm>
        </p:spPr>
        <p:txBody>
          <a:bodyPr/>
          <a:lstStyle>
            <a:lvl1pPr marL="0" indent="0">
              <a:buNone/>
              <a:defRPr sz="2565"/>
            </a:lvl1pPr>
            <a:lvl2pPr marL="366530" indent="0">
              <a:buNone/>
              <a:defRPr sz="2244"/>
            </a:lvl2pPr>
            <a:lvl3pPr marL="733063" indent="0">
              <a:buNone/>
              <a:defRPr sz="1923"/>
            </a:lvl3pPr>
            <a:lvl4pPr marL="1099594" indent="0">
              <a:buNone/>
              <a:defRPr sz="1602"/>
            </a:lvl4pPr>
            <a:lvl5pPr marL="1466124" indent="0">
              <a:buNone/>
              <a:defRPr sz="1602"/>
            </a:lvl5pPr>
            <a:lvl6pPr marL="1832654" indent="0">
              <a:buNone/>
              <a:defRPr sz="1602"/>
            </a:lvl6pPr>
            <a:lvl7pPr marL="2199187" indent="0">
              <a:buNone/>
              <a:defRPr sz="1602"/>
            </a:lvl7pPr>
            <a:lvl8pPr marL="2565718" indent="0">
              <a:buNone/>
              <a:defRPr sz="1602"/>
            </a:lvl8pPr>
            <a:lvl9pPr marL="2932250" indent="0">
              <a:buNone/>
              <a:defRPr sz="160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1755" y="7752974"/>
            <a:ext cx="10566214" cy="1162478"/>
          </a:xfrm>
        </p:spPr>
        <p:txBody>
          <a:bodyPr/>
          <a:lstStyle>
            <a:lvl1pPr marL="0" indent="0">
              <a:buNone/>
              <a:defRPr sz="1122"/>
            </a:lvl1pPr>
            <a:lvl2pPr marL="366530" indent="0">
              <a:buNone/>
              <a:defRPr sz="963"/>
            </a:lvl2pPr>
            <a:lvl3pPr marL="733063" indent="0">
              <a:buNone/>
              <a:defRPr sz="801"/>
            </a:lvl3pPr>
            <a:lvl4pPr marL="1099594" indent="0">
              <a:buNone/>
              <a:defRPr sz="722"/>
            </a:lvl4pPr>
            <a:lvl5pPr marL="1466124" indent="0">
              <a:buNone/>
              <a:defRPr sz="722"/>
            </a:lvl5pPr>
            <a:lvl6pPr marL="1832654" indent="0">
              <a:buNone/>
              <a:defRPr sz="722"/>
            </a:lvl6pPr>
            <a:lvl7pPr marL="2199187" indent="0">
              <a:buNone/>
              <a:defRPr sz="722"/>
            </a:lvl7pPr>
            <a:lvl8pPr marL="2565718" indent="0">
              <a:buNone/>
              <a:defRPr sz="722"/>
            </a:lvl8pPr>
            <a:lvl9pPr marL="2932250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D593E-ADC2-4972-BC21-1EE1CAB0D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0410" y="396844"/>
            <a:ext cx="15849319" cy="165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0410" y="2311456"/>
            <a:ext cx="15849319" cy="653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0410" y="9020896"/>
            <a:ext cx="4109446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>
              <a:defRPr sz="513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6564" y="9020896"/>
            <a:ext cx="5577011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>
              <a:defRPr sz="513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20289" y="9020896"/>
            <a:ext cx="4109446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>
              <a:defRPr sz="5130"/>
            </a:lvl1pPr>
          </a:lstStyle>
          <a:p>
            <a:pPr>
              <a:defRPr/>
            </a:pPr>
            <a:fld id="{C006BA97-1E13-4492-81E0-3A1DA2A4F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+mj-lt"/>
          <a:ea typeface="+mj-ea"/>
          <a:cs typeface="+mj-cs"/>
        </a:defRPr>
      </a:lvl1pPr>
      <a:lvl2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2pPr>
      <a:lvl3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3pPr>
      <a:lvl4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4pPr>
      <a:lvl5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5pPr>
      <a:lvl6pPr marL="366530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6pPr>
      <a:lvl7pPr marL="733063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7pPr>
      <a:lvl8pPr marL="1099594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8pPr>
      <a:lvl9pPr marL="1466124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9pPr>
    </p:titleStyle>
    <p:bodyStyle>
      <a:lvl1pPr marL="1254861" indent="-1254861" algn="l" defTabSz="3347143" rtl="0" eaLnBrk="0" fontAlgn="base" hangingPunct="0">
        <a:spcBef>
          <a:spcPct val="20000"/>
        </a:spcBef>
        <a:spcAft>
          <a:spcPct val="0"/>
        </a:spcAft>
        <a:buChar char="•"/>
        <a:defRPr sz="11704">
          <a:solidFill>
            <a:schemeClr val="tx1"/>
          </a:solidFill>
          <a:latin typeface="+mn-lt"/>
          <a:ea typeface="+mn-ea"/>
          <a:cs typeface="+mn-cs"/>
        </a:defRPr>
      </a:lvl1pPr>
      <a:lvl2pPr marL="2719711" indent="-1046142" algn="l" defTabSz="3347143" rtl="0" eaLnBrk="0" fontAlgn="base" hangingPunct="0">
        <a:spcBef>
          <a:spcPct val="20000"/>
        </a:spcBef>
        <a:spcAft>
          <a:spcPct val="0"/>
        </a:spcAft>
        <a:buChar char="–"/>
        <a:defRPr sz="10261">
          <a:solidFill>
            <a:schemeClr val="tx1"/>
          </a:solidFill>
          <a:latin typeface="+mn-lt"/>
        </a:defRPr>
      </a:lvl2pPr>
      <a:lvl3pPr marL="4184564" indent="-837421" algn="l" defTabSz="3347143" rtl="0" eaLnBrk="0" fontAlgn="base" hangingPunct="0">
        <a:spcBef>
          <a:spcPct val="20000"/>
        </a:spcBef>
        <a:spcAft>
          <a:spcPct val="0"/>
        </a:spcAft>
        <a:buChar char="•"/>
        <a:defRPr sz="8818">
          <a:solidFill>
            <a:schemeClr val="tx1"/>
          </a:solidFill>
          <a:latin typeface="+mn-lt"/>
        </a:defRPr>
      </a:lvl3pPr>
      <a:lvl4pPr marL="5858135" indent="-836150" algn="l" defTabSz="3347143" rtl="0" eaLnBrk="0" fontAlgn="base" hangingPunct="0">
        <a:spcBef>
          <a:spcPct val="20000"/>
        </a:spcBef>
        <a:spcAft>
          <a:spcPct val="0"/>
        </a:spcAft>
        <a:buChar char="–"/>
        <a:defRPr sz="7295">
          <a:solidFill>
            <a:schemeClr val="tx1"/>
          </a:solidFill>
          <a:latin typeface="+mn-lt"/>
        </a:defRPr>
      </a:lvl4pPr>
      <a:lvl5pPr marL="7532980" indent="-837421" algn="l" defTabSz="3347143" rtl="0" eaLnBrk="0" fontAlgn="base" hangingPunct="0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5pPr>
      <a:lvl6pPr marL="789951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6pPr>
      <a:lvl7pPr marL="826604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7pPr>
      <a:lvl8pPr marL="863257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8pPr>
      <a:lvl9pPr marL="8999104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1pPr>
      <a:lvl2pPr marL="36653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2pPr>
      <a:lvl3pPr marL="733063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09959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46612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183265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199187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565718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293225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7870553" y="574674"/>
            <a:ext cx="9543829" cy="791371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55626" y="270542"/>
            <a:ext cx="6125888" cy="791517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74018" y="421883"/>
            <a:ext cx="6125888" cy="791517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92409" y="573223"/>
            <a:ext cx="6125888" cy="791517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7221" y="671237"/>
            <a:ext cx="429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single and central CTA instance</a:t>
            </a:r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8157182" y="1687845"/>
            <a:ext cx="2118115" cy="2917258"/>
            <a:chOff x="2944257" y="15869355"/>
            <a:chExt cx="2006941" cy="2764138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2944257" y="15869355"/>
              <a:ext cx="2006941" cy="2764138"/>
            </a:xfrm>
            <a:prstGeom prst="roundRect">
              <a:avLst/>
            </a:prstGeom>
            <a:gradFill flip="none" rotWithShape="1">
              <a:gsLst>
                <a:gs pos="0">
                  <a:srgbClr val="819DEB">
                    <a:tint val="66000"/>
                    <a:satMod val="160000"/>
                  </a:srgbClr>
                </a:gs>
                <a:gs pos="50000">
                  <a:srgbClr val="819DEB">
                    <a:tint val="44500"/>
                    <a:satMod val="160000"/>
                  </a:srgbClr>
                </a:gs>
                <a:gs pos="100000">
                  <a:srgbClr val="819DEB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CTA</a:t>
              </a:r>
            </a:p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Arial" charset="0"/>
                </a:rPr>
                <a:t>front-end server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3081980" y="16578586"/>
              <a:ext cx="1731495" cy="19590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194297" y="16922036"/>
              <a:ext cx="1390367" cy="1372814"/>
              <a:chOff x="3542843" y="17724438"/>
              <a:chExt cx="1390367" cy="1372814"/>
            </a:xfrm>
          </p:grpSpPr>
          <p:sp>
            <p:nvSpPr>
              <p:cNvPr id="92" name="Freeform 91"/>
              <p:cNvSpPr/>
              <p:nvPr/>
            </p:nvSpPr>
            <p:spPr bwMode="auto">
              <a:xfrm flipH="1">
                <a:off x="3542843" y="17724438"/>
                <a:ext cx="1389337" cy="1372814"/>
              </a:xfrm>
              <a:custGeom>
                <a:avLst/>
                <a:gdLst>
                  <a:gd name="connsiteX0" fmla="*/ 1398072 w 3545192"/>
                  <a:gd name="connsiteY0" fmla="*/ 0 h 3546166"/>
                  <a:gd name="connsiteX1" fmla="*/ 1084282 w 3545192"/>
                  <a:gd name="connsiteY1" fmla="*/ 313792 h 3546166"/>
                  <a:gd name="connsiteX2" fmla="*/ 1222630 w 3545192"/>
                  <a:gd name="connsiteY2" fmla="*/ 573992 h 3546166"/>
                  <a:gd name="connsiteX3" fmla="*/ 1269386 w 3545192"/>
                  <a:gd name="connsiteY3" fmla="*/ 599370 h 3546166"/>
                  <a:gd name="connsiteX4" fmla="*/ 1269386 w 3545192"/>
                  <a:gd name="connsiteY4" fmla="*/ 750018 h 3546166"/>
                  <a:gd name="connsiteX5" fmla="*/ 0 w 3545192"/>
                  <a:gd name="connsiteY5" fmla="*/ 750018 h 3546166"/>
                  <a:gd name="connsiteX6" fmla="*/ 0 w 3545192"/>
                  <a:gd name="connsiteY6" fmla="*/ 2019404 h 3546166"/>
                  <a:gd name="connsiteX7" fmla="*/ 139022 w 3545192"/>
                  <a:gd name="connsiteY7" fmla="*/ 2019404 h 3546166"/>
                  <a:gd name="connsiteX8" fmla="*/ 164400 w 3545192"/>
                  <a:gd name="connsiteY8" fmla="*/ 1972648 h 3546166"/>
                  <a:gd name="connsiteX9" fmla="*/ 424600 w 3545192"/>
                  <a:gd name="connsiteY9" fmla="*/ 1834300 h 3546166"/>
                  <a:gd name="connsiteX10" fmla="*/ 738391 w 3545192"/>
                  <a:gd name="connsiteY10" fmla="*/ 2148092 h 3546166"/>
                  <a:gd name="connsiteX11" fmla="*/ 424600 w 3545192"/>
                  <a:gd name="connsiteY11" fmla="*/ 2461884 h 3546166"/>
                  <a:gd name="connsiteX12" fmla="*/ 164400 w 3545192"/>
                  <a:gd name="connsiteY12" fmla="*/ 2323536 h 3546166"/>
                  <a:gd name="connsiteX13" fmla="*/ 139021 w 3545192"/>
                  <a:gd name="connsiteY13" fmla="*/ 2276780 h 3546166"/>
                  <a:gd name="connsiteX14" fmla="*/ 0 w 3545192"/>
                  <a:gd name="connsiteY14" fmla="*/ 2276780 h 3546166"/>
                  <a:gd name="connsiteX15" fmla="*/ 0 w 3545192"/>
                  <a:gd name="connsiteY15" fmla="*/ 3546166 h 3546166"/>
                  <a:gd name="connsiteX16" fmla="*/ 2796148 w 3545192"/>
                  <a:gd name="connsiteY16" fmla="*/ 3546166 h 3546166"/>
                  <a:gd name="connsiteX17" fmla="*/ 2796148 w 3545192"/>
                  <a:gd name="connsiteY17" fmla="*/ 2276780 h 3546166"/>
                  <a:gd name="connsiteX18" fmla="*/ 2945822 w 3545192"/>
                  <a:gd name="connsiteY18" fmla="*/ 2276780 h 3546166"/>
                  <a:gd name="connsiteX19" fmla="*/ 2971201 w 3545192"/>
                  <a:gd name="connsiteY19" fmla="*/ 2323536 h 3546166"/>
                  <a:gd name="connsiteX20" fmla="*/ 3231401 w 3545192"/>
                  <a:gd name="connsiteY20" fmla="*/ 2461884 h 3546166"/>
                  <a:gd name="connsiteX21" fmla="*/ 3545192 w 3545192"/>
                  <a:gd name="connsiteY21" fmla="*/ 2148092 h 3546166"/>
                  <a:gd name="connsiteX22" fmla="*/ 3231401 w 3545192"/>
                  <a:gd name="connsiteY22" fmla="*/ 1834300 h 3546166"/>
                  <a:gd name="connsiteX23" fmla="*/ 2971201 w 3545192"/>
                  <a:gd name="connsiteY23" fmla="*/ 1972648 h 3546166"/>
                  <a:gd name="connsiteX24" fmla="*/ 2945823 w 3545192"/>
                  <a:gd name="connsiteY24" fmla="*/ 2019404 h 3546166"/>
                  <a:gd name="connsiteX25" fmla="*/ 2796148 w 3545192"/>
                  <a:gd name="connsiteY25" fmla="*/ 2019404 h 3546166"/>
                  <a:gd name="connsiteX26" fmla="*/ 2796148 w 3545192"/>
                  <a:gd name="connsiteY26" fmla="*/ 750018 h 3546166"/>
                  <a:gd name="connsiteX27" fmla="*/ 1526762 w 3545192"/>
                  <a:gd name="connsiteY27" fmla="*/ 750018 h 3546166"/>
                  <a:gd name="connsiteX28" fmla="*/ 1526762 w 3545192"/>
                  <a:gd name="connsiteY28" fmla="*/ 599370 h 3546166"/>
                  <a:gd name="connsiteX29" fmla="*/ 1573516 w 3545192"/>
                  <a:gd name="connsiteY29" fmla="*/ 573992 h 3546166"/>
                  <a:gd name="connsiteX30" fmla="*/ 1711864 w 3545192"/>
                  <a:gd name="connsiteY30" fmla="*/ 313792 h 3546166"/>
                  <a:gd name="connsiteX31" fmla="*/ 1398072 w 3545192"/>
                  <a:gd name="connsiteY31" fmla="*/ 0 h 354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545192" h="3546166">
                    <a:moveTo>
                      <a:pt x="1398072" y="0"/>
                    </a:moveTo>
                    <a:cubicBezTo>
                      <a:pt x="1224772" y="0"/>
                      <a:pt x="1084282" y="140490"/>
                      <a:pt x="1084282" y="313792"/>
                    </a:cubicBezTo>
                    <a:cubicBezTo>
                      <a:pt x="1084282" y="422106"/>
                      <a:pt x="1139160" y="517602"/>
                      <a:pt x="1222630" y="573992"/>
                    </a:cubicBezTo>
                    <a:lnTo>
                      <a:pt x="1269386" y="599370"/>
                    </a:lnTo>
                    <a:lnTo>
                      <a:pt x="1269386" y="750018"/>
                    </a:lnTo>
                    <a:lnTo>
                      <a:pt x="0" y="750018"/>
                    </a:lnTo>
                    <a:lnTo>
                      <a:pt x="0" y="2019404"/>
                    </a:lnTo>
                    <a:lnTo>
                      <a:pt x="139022" y="2019404"/>
                    </a:lnTo>
                    <a:lnTo>
                      <a:pt x="164400" y="1972648"/>
                    </a:lnTo>
                    <a:cubicBezTo>
                      <a:pt x="220790" y="1889180"/>
                      <a:pt x="316286" y="1834300"/>
                      <a:pt x="424600" y="1834300"/>
                    </a:cubicBezTo>
                    <a:cubicBezTo>
                      <a:pt x="597902" y="1834300"/>
                      <a:pt x="738391" y="1974788"/>
                      <a:pt x="738391" y="2148092"/>
                    </a:cubicBezTo>
                    <a:cubicBezTo>
                      <a:pt x="738391" y="2321392"/>
                      <a:pt x="597902" y="2461884"/>
                      <a:pt x="424600" y="2461884"/>
                    </a:cubicBezTo>
                    <a:cubicBezTo>
                      <a:pt x="316286" y="2461884"/>
                      <a:pt x="220790" y="2407004"/>
                      <a:pt x="164400" y="2323536"/>
                    </a:cubicBezTo>
                    <a:lnTo>
                      <a:pt x="139021" y="2276780"/>
                    </a:lnTo>
                    <a:lnTo>
                      <a:pt x="0" y="2276780"/>
                    </a:lnTo>
                    <a:lnTo>
                      <a:pt x="0" y="3546166"/>
                    </a:lnTo>
                    <a:lnTo>
                      <a:pt x="2796148" y="3546166"/>
                    </a:lnTo>
                    <a:lnTo>
                      <a:pt x="2796148" y="2276780"/>
                    </a:lnTo>
                    <a:lnTo>
                      <a:pt x="2945822" y="2276780"/>
                    </a:lnTo>
                    <a:lnTo>
                      <a:pt x="2971201" y="2323536"/>
                    </a:lnTo>
                    <a:cubicBezTo>
                      <a:pt x="3027591" y="2407004"/>
                      <a:pt x="3123087" y="2461884"/>
                      <a:pt x="3231401" y="2461884"/>
                    </a:cubicBezTo>
                    <a:cubicBezTo>
                      <a:pt x="3404703" y="2461884"/>
                      <a:pt x="3545192" y="2321392"/>
                      <a:pt x="3545192" y="2148092"/>
                    </a:cubicBezTo>
                    <a:cubicBezTo>
                      <a:pt x="3545192" y="1974788"/>
                      <a:pt x="3404703" y="1834300"/>
                      <a:pt x="3231401" y="1834300"/>
                    </a:cubicBezTo>
                    <a:cubicBezTo>
                      <a:pt x="3123087" y="1834300"/>
                      <a:pt x="3027591" y="1889180"/>
                      <a:pt x="2971201" y="1972648"/>
                    </a:cubicBezTo>
                    <a:lnTo>
                      <a:pt x="2945823" y="2019404"/>
                    </a:lnTo>
                    <a:lnTo>
                      <a:pt x="2796148" y="2019404"/>
                    </a:lnTo>
                    <a:lnTo>
                      <a:pt x="2796148" y="750018"/>
                    </a:lnTo>
                    <a:lnTo>
                      <a:pt x="1526762" y="750018"/>
                    </a:lnTo>
                    <a:lnTo>
                      <a:pt x="1526762" y="599370"/>
                    </a:lnTo>
                    <a:lnTo>
                      <a:pt x="1573516" y="573992"/>
                    </a:lnTo>
                    <a:cubicBezTo>
                      <a:pt x="1656986" y="517602"/>
                      <a:pt x="1711864" y="422106"/>
                      <a:pt x="1711864" y="313792"/>
                    </a:cubicBezTo>
                    <a:cubicBezTo>
                      <a:pt x="1711864" y="140490"/>
                      <a:pt x="1571376" y="0"/>
                      <a:pt x="1398072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12981" y="18021354"/>
                <a:ext cx="1120229" cy="32078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CTA plugin</a:t>
                </a:r>
                <a:endParaRPr lang="en-US" sz="1600" dirty="0"/>
              </a:p>
            </p:txBody>
          </p:sp>
        </p:grpSp>
      </p:grpSp>
      <p:sp>
        <p:nvSpPr>
          <p:cNvPr id="9" name="Rounded Rectangle 8"/>
          <p:cNvSpPr/>
          <p:nvPr/>
        </p:nvSpPr>
        <p:spPr bwMode="auto">
          <a:xfrm>
            <a:off x="3511843" y="1698426"/>
            <a:ext cx="2619631" cy="2917258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254000"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EOS</a:t>
            </a:r>
          </a:p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anager server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2309651" y="2951208"/>
            <a:ext cx="1546627" cy="1001487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CTA</a:t>
            </a:r>
          </a:p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metadata system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0719889" y="5246302"/>
            <a:ext cx="2320186" cy="1725833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CTA</a:t>
            </a:r>
          </a:p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tape server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368"/>
          <p:cNvSpPr/>
          <p:nvPr/>
        </p:nvSpPr>
        <p:spPr bwMode="auto">
          <a:xfrm>
            <a:off x="10841947" y="6013071"/>
            <a:ext cx="2100324" cy="788145"/>
          </a:xfrm>
          <a:custGeom>
            <a:avLst/>
            <a:gdLst>
              <a:gd name="connsiteX0" fmla="*/ 0 w 2032948"/>
              <a:gd name="connsiteY0" fmla="*/ 187811 h 1126844"/>
              <a:gd name="connsiteX1" fmla="*/ 187811 w 2032948"/>
              <a:gd name="connsiteY1" fmla="*/ 0 h 1126844"/>
              <a:gd name="connsiteX2" fmla="*/ 1845137 w 2032948"/>
              <a:gd name="connsiteY2" fmla="*/ 0 h 1126844"/>
              <a:gd name="connsiteX3" fmla="*/ 2032948 w 2032948"/>
              <a:gd name="connsiteY3" fmla="*/ 187811 h 1126844"/>
              <a:gd name="connsiteX4" fmla="*/ 2032948 w 2032948"/>
              <a:gd name="connsiteY4" fmla="*/ 939033 h 1126844"/>
              <a:gd name="connsiteX5" fmla="*/ 1845137 w 2032948"/>
              <a:gd name="connsiteY5" fmla="*/ 1126844 h 1126844"/>
              <a:gd name="connsiteX6" fmla="*/ 187811 w 2032948"/>
              <a:gd name="connsiteY6" fmla="*/ 1126844 h 1126844"/>
              <a:gd name="connsiteX7" fmla="*/ 0 w 2032948"/>
              <a:gd name="connsiteY7" fmla="*/ 939033 h 1126844"/>
              <a:gd name="connsiteX8" fmla="*/ 0 w 2032948"/>
              <a:gd name="connsiteY8" fmla="*/ 187811 h 1126844"/>
              <a:gd name="connsiteX0" fmla="*/ 4105 w 2037053"/>
              <a:gd name="connsiteY0" fmla="*/ 187811 h 1126844"/>
              <a:gd name="connsiteX1" fmla="*/ 191916 w 2037053"/>
              <a:gd name="connsiteY1" fmla="*/ 0 h 1126844"/>
              <a:gd name="connsiteX2" fmla="*/ 1849242 w 2037053"/>
              <a:gd name="connsiteY2" fmla="*/ 0 h 1126844"/>
              <a:gd name="connsiteX3" fmla="*/ 2037053 w 2037053"/>
              <a:gd name="connsiteY3" fmla="*/ 187811 h 1126844"/>
              <a:gd name="connsiteX4" fmla="*/ 2037053 w 2037053"/>
              <a:gd name="connsiteY4" fmla="*/ 939033 h 1126844"/>
              <a:gd name="connsiteX5" fmla="*/ 1849242 w 2037053"/>
              <a:gd name="connsiteY5" fmla="*/ 1126844 h 1126844"/>
              <a:gd name="connsiteX6" fmla="*/ 191916 w 2037053"/>
              <a:gd name="connsiteY6" fmla="*/ 1126844 h 1126844"/>
              <a:gd name="connsiteX7" fmla="*/ 4105 w 2037053"/>
              <a:gd name="connsiteY7" fmla="*/ 939033 h 1126844"/>
              <a:gd name="connsiteX8" fmla="*/ 0 w 2037053"/>
              <a:gd name="connsiteY8" fmla="*/ 319501 h 1126844"/>
              <a:gd name="connsiteX9" fmla="*/ 4105 w 2037053"/>
              <a:gd name="connsiteY9" fmla="*/ 187811 h 1126844"/>
              <a:gd name="connsiteX0" fmla="*/ 14717 w 2047665"/>
              <a:gd name="connsiteY0" fmla="*/ 187811 h 1126844"/>
              <a:gd name="connsiteX1" fmla="*/ 202528 w 2047665"/>
              <a:gd name="connsiteY1" fmla="*/ 0 h 1126844"/>
              <a:gd name="connsiteX2" fmla="*/ 1859854 w 2047665"/>
              <a:gd name="connsiteY2" fmla="*/ 0 h 1126844"/>
              <a:gd name="connsiteX3" fmla="*/ 2047665 w 2047665"/>
              <a:gd name="connsiteY3" fmla="*/ 187811 h 1126844"/>
              <a:gd name="connsiteX4" fmla="*/ 2047665 w 2047665"/>
              <a:gd name="connsiteY4" fmla="*/ 939033 h 1126844"/>
              <a:gd name="connsiteX5" fmla="*/ 1859854 w 2047665"/>
              <a:gd name="connsiteY5" fmla="*/ 1126844 h 1126844"/>
              <a:gd name="connsiteX6" fmla="*/ 202528 w 2047665"/>
              <a:gd name="connsiteY6" fmla="*/ 1126844 h 1126844"/>
              <a:gd name="connsiteX7" fmla="*/ 14717 w 2047665"/>
              <a:gd name="connsiteY7" fmla="*/ 939033 h 1126844"/>
              <a:gd name="connsiteX8" fmla="*/ 11922 w 2047665"/>
              <a:gd name="connsiteY8" fmla="*/ 715297 h 1126844"/>
              <a:gd name="connsiteX9" fmla="*/ 10612 w 2047665"/>
              <a:gd name="connsiteY9" fmla="*/ 319501 h 1126844"/>
              <a:gd name="connsiteX10" fmla="*/ 14717 w 2047665"/>
              <a:gd name="connsiteY10" fmla="*/ 187811 h 1126844"/>
              <a:gd name="connsiteX0" fmla="*/ 14041 w 2046989"/>
              <a:gd name="connsiteY0" fmla="*/ 187811 h 1126844"/>
              <a:gd name="connsiteX1" fmla="*/ 201852 w 2046989"/>
              <a:gd name="connsiteY1" fmla="*/ 0 h 1126844"/>
              <a:gd name="connsiteX2" fmla="*/ 1859178 w 2046989"/>
              <a:gd name="connsiteY2" fmla="*/ 0 h 1126844"/>
              <a:gd name="connsiteX3" fmla="*/ 2046989 w 2046989"/>
              <a:gd name="connsiteY3" fmla="*/ 187811 h 1126844"/>
              <a:gd name="connsiteX4" fmla="*/ 2046989 w 2046989"/>
              <a:gd name="connsiteY4" fmla="*/ 939033 h 1126844"/>
              <a:gd name="connsiteX5" fmla="*/ 1859178 w 2046989"/>
              <a:gd name="connsiteY5" fmla="*/ 1126844 h 1126844"/>
              <a:gd name="connsiteX6" fmla="*/ 201852 w 2046989"/>
              <a:gd name="connsiteY6" fmla="*/ 1126844 h 1126844"/>
              <a:gd name="connsiteX7" fmla="*/ 14041 w 2046989"/>
              <a:gd name="connsiteY7" fmla="*/ 939033 h 1126844"/>
              <a:gd name="connsiteX8" fmla="*/ 13758 w 2046989"/>
              <a:gd name="connsiteY8" fmla="*/ 657519 h 1126844"/>
              <a:gd name="connsiteX9" fmla="*/ 9936 w 2046989"/>
              <a:gd name="connsiteY9" fmla="*/ 319501 h 1126844"/>
              <a:gd name="connsiteX10" fmla="*/ 14041 w 2046989"/>
              <a:gd name="connsiteY10" fmla="*/ 187811 h 1126844"/>
              <a:gd name="connsiteX0" fmla="*/ 14041 w 2046989"/>
              <a:gd name="connsiteY0" fmla="*/ 187811 h 1126844"/>
              <a:gd name="connsiteX1" fmla="*/ 201852 w 2046989"/>
              <a:gd name="connsiteY1" fmla="*/ 0 h 1126844"/>
              <a:gd name="connsiteX2" fmla="*/ 1859178 w 2046989"/>
              <a:gd name="connsiteY2" fmla="*/ 0 h 1126844"/>
              <a:gd name="connsiteX3" fmla="*/ 2046989 w 2046989"/>
              <a:gd name="connsiteY3" fmla="*/ 187811 h 1126844"/>
              <a:gd name="connsiteX4" fmla="*/ 2046989 w 2046989"/>
              <a:gd name="connsiteY4" fmla="*/ 939033 h 1126844"/>
              <a:gd name="connsiteX5" fmla="*/ 1859178 w 2046989"/>
              <a:gd name="connsiteY5" fmla="*/ 1126844 h 1126844"/>
              <a:gd name="connsiteX6" fmla="*/ 201852 w 2046989"/>
              <a:gd name="connsiteY6" fmla="*/ 1126844 h 1126844"/>
              <a:gd name="connsiteX7" fmla="*/ 14041 w 2046989"/>
              <a:gd name="connsiteY7" fmla="*/ 939033 h 1126844"/>
              <a:gd name="connsiteX8" fmla="*/ 13758 w 2046989"/>
              <a:gd name="connsiteY8" fmla="*/ 657519 h 1126844"/>
              <a:gd name="connsiteX9" fmla="*/ 6222 w 2046989"/>
              <a:gd name="connsiteY9" fmla="*/ 536938 h 1126844"/>
              <a:gd name="connsiteX10" fmla="*/ 9936 w 2046989"/>
              <a:gd name="connsiteY10" fmla="*/ 319501 h 1126844"/>
              <a:gd name="connsiteX11" fmla="*/ 14041 w 2046989"/>
              <a:gd name="connsiteY11" fmla="*/ 187811 h 1126844"/>
              <a:gd name="connsiteX0" fmla="*/ 26067 w 2059015"/>
              <a:gd name="connsiteY0" fmla="*/ 187811 h 1126844"/>
              <a:gd name="connsiteX1" fmla="*/ 213878 w 2059015"/>
              <a:gd name="connsiteY1" fmla="*/ 0 h 1126844"/>
              <a:gd name="connsiteX2" fmla="*/ 1871204 w 2059015"/>
              <a:gd name="connsiteY2" fmla="*/ 0 h 1126844"/>
              <a:gd name="connsiteX3" fmla="*/ 2059015 w 2059015"/>
              <a:gd name="connsiteY3" fmla="*/ 187811 h 1126844"/>
              <a:gd name="connsiteX4" fmla="*/ 2059015 w 2059015"/>
              <a:gd name="connsiteY4" fmla="*/ 939033 h 1126844"/>
              <a:gd name="connsiteX5" fmla="*/ 1871204 w 2059015"/>
              <a:gd name="connsiteY5" fmla="*/ 1126844 h 1126844"/>
              <a:gd name="connsiteX6" fmla="*/ 213878 w 2059015"/>
              <a:gd name="connsiteY6" fmla="*/ 1126844 h 1126844"/>
              <a:gd name="connsiteX7" fmla="*/ 10995 w 2059015"/>
              <a:gd name="connsiteY7" fmla="*/ 931496 h 1126844"/>
              <a:gd name="connsiteX8" fmla="*/ 25784 w 2059015"/>
              <a:gd name="connsiteY8" fmla="*/ 657519 h 1126844"/>
              <a:gd name="connsiteX9" fmla="*/ 18248 w 2059015"/>
              <a:gd name="connsiteY9" fmla="*/ 536938 h 1126844"/>
              <a:gd name="connsiteX10" fmla="*/ 21962 w 2059015"/>
              <a:gd name="connsiteY10" fmla="*/ 319501 h 1126844"/>
              <a:gd name="connsiteX11" fmla="*/ 26067 w 2059015"/>
              <a:gd name="connsiteY11" fmla="*/ 187811 h 1126844"/>
              <a:gd name="connsiteX0" fmla="*/ 15646 w 2048594"/>
              <a:gd name="connsiteY0" fmla="*/ 187811 h 1126844"/>
              <a:gd name="connsiteX1" fmla="*/ 203457 w 2048594"/>
              <a:gd name="connsiteY1" fmla="*/ 0 h 1126844"/>
              <a:gd name="connsiteX2" fmla="*/ 1860783 w 2048594"/>
              <a:gd name="connsiteY2" fmla="*/ 0 h 1126844"/>
              <a:gd name="connsiteX3" fmla="*/ 2048594 w 2048594"/>
              <a:gd name="connsiteY3" fmla="*/ 187811 h 1126844"/>
              <a:gd name="connsiteX4" fmla="*/ 2048594 w 2048594"/>
              <a:gd name="connsiteY4" fmla="*/ 939033 h 1126844"/>
              <a:gd name="connsiteX5" fmla="*/ 1860783 w 2048594"/>
              <a:gd name="connsiteY5" fmla="*/ 1126844 h 1126844"/>
              <a:gd name="connsiteX6" fmla="*/ 203457 w 2048594"/>
              <a:gd name="connsiteY6" fmla="*/ 1126844 h 1126844"/>
              <a:gd name="connsiteX7" fmla="*/ 574 w 2048594"/>
              <a:gd name="connsiteY7" fmla="*/ 931496 h 1126844"/>
              <a:gd name="connsiteX8" fmla="*/ 15363 w 2048594"/>
              <a:gd name="connsiteY8" fmla="*/ 657519 h 1126844"/>
              <a:gd name="connsiteX9" fmla="*/ 7827 w 2048594"/>
              <a:gd name="connsiteY9" fmla="*/ 536938 h 1126844"/>
              <a:gd name="connsiteX10" fmla="*/ 11541 w 2048594"/>
              <a:gd name="connsiteY10" fmla="*/ 319501 h 1126844"/>
              <a:gd name="connsiteX11" fmla="*/ 15646 w 2048594"/>
              <a:gd name="connsiteY11" fmla="*/ 187811 h 1126844"/>
              <a:gd name="connsiteX0" fmla="*/ 16380 w 2049328"/>
              <a:gd name="connsiteY0" fmla="*/ 187811 h 1126844"/>
              <a:gd name="connsiteX1" fmla="*/ 204191 w 2049328"/>
              <a:gd name="connsiteY1" fmla="*/ 0 h 1126844"/>
              <a:gd name="connsiteX2" fmla="*/ 1861517 w 2049328"/>
              <a:gd name="connsiteY2" fmla="*/ 0 h 1126844"/>
              <a:gd name="connsiteX3" fmla="*/ 2049328 w 2049328"/>
              <a:gd name="connsiteY3" fmla="*/ 187811 h 1126844"/>
              <a:gd name="connsiteX4" fmla="*/ 2049328 w 2049328"/>
              <a:gd name="connsiteY4" fmla="*/ 939033 h 1126844"/>
              <a:gd name="connsiteX5" fmla="*/ 1861517 w 2049328"/>
              <a:gd name="connsiteY5" fmla="*/ 1126844 h 1126844"/>
              <a:gd name="connsiteX6" fmla="*/ 204191 w 2049328"/>
              <a:gd name="connsiteY6" fmla="*/ 1126844 h 1126844"/>
              <a:gd name="connsiteX7" fmla="*/ 1308 w 2049328"/>
              <a:gd name="connsiteY7" fmla="*/ 931496 h 1126844"/>
              <a:gd name="connsiteX8" fmla="*/ 3537 w 2049328"/>
              <a:gd name="connsiteY8" fmla="*/ 657519 h 1126844"/>
              <a:gd name="connsiteX9" fmla="*/ 8561 w 2049328"/>
              <a:gd name="connsiteY9" fmla="*/ 536938 h 1126844"/>
              <a:gd name="connsiteX10" fmla="*/ 12275 w 2049328"/>
              <a:gd name="connsiteY10" fmla="*/ 319501 h 1126844"/>
              <a:gd name="connsiteX11" fmla="*/ 16380 w 2049328"/>
              <a:gd name="connsiteY11" fmla="*/ 187811 h 1126844"/>
              <a:gd name="connsiteX0" fmla="*/ 16380 w 2049328"/>
              <a:gd name="connsiteY0" fmla="*/ 187811 h 1126844"/>
              <a:gd name="connsiteX1" fmla="*/ 204191 w 2049328"/>
              <a:gd name="connsiteY1" fmla="*/ 0 h 1126844"/>
              <a:gd name="connsiteX2" fmla="*/ 1861517 w 2049328"/>
              <a:gd name="connsiteY2" fmla="*/ 0 h 1126844"/>
              <a:gd name="connsiteX3" fmla="*/ 2049328 w 2049328"/>
              <a:gd name="connsiteY3" fmla="*/ 187811 h 1126844"/>
              <a:gd name="connsiteX4" fmla="*/ 2049328 w 2049328"/>
              <a:gd name="connsiteY4" fmla="*/ 939033 h 1126844"/>
              <a:gd name="connsiteX5" fmla="*/ 1861517 w 2049328"/>
              <a:gd name="connsiteY5" fmla="*/ 1126844 h 1126844"/>
              <a:gd name="connsiteX6" fmla="*/ 204191 w 2049328"/>
              <a:gd name="connsiteY6" fmla="*/ 1126844 h 1126844"/>
              <a:gd name="connsiteX7" fmla="*/ 1308 w 2049328"/>
              <a:gd name="connsiteY7" fmla="*/ 931496 h 1126844"/>
              <a:gd name="connsiteX8" fmla="*/ 3537 w 2049328"/>
              <a:gd name="connsiteY8" fmla="*/ 657519 h 1126844"/>
              <a:gd name="connsiteX9" fmla="*/ 3537 w 2049328"/>
              <a:gd name="connsiteY9" fmla="*/ 441479 h 1126844"/>
              <a:gd name="connsiteX10" fmla="*/ 12275 w 2049328"/>
              <a:gd name="connsiteY10" fmla="*/ 319501 h 1126844"/>
              <a:gd name="connsiteX11" fmla="*/ 16380 w 2049328"/>
              <a:gd name="connsiteY11" fmla="*/ 187811 h 1126844"/>
              <a:gd name="connsiteX0" fmla="*/ 16380 w 2049328"/>
              <a:gd name="connsiteY0" fmla="*/ 187811 h 1126844"/>
              <a:gd name="connsiteX1" fmla="*/ 204191 w 2049328"/>
              <a:gd name="connsiteY1" fmla="*/ 0 h 1126844"/>
              <a:gd name="connsiteX2" fmla="*/ 1861517 w 2049328"/>
              <a:gd name="connsiteY2" fmla="*/ 0 h 1126844"/>
              <a:gd name="connsiteX3" fmla="*/ 2049328 w 2049328"/>
              <a:gd name="connsiteY3" fmla="*/ 187811 h 1126844"/>
              <a:gd name="connsiteX4" fmla="*/ 2049328 w 2049328"/>
              <a:gd name="connsiteY4" fmla="*/ 939033 h 1126844"/>
              <a:gd name="connsiteX5" fmla="*/ 1861517 w 2049328"/>
              <a:gd name="connsiteY5" fmla="*/ 1126844 h 1126844"/>
              <a:gd name="connsiteX6" fmla="*/ 204191 w 2049328"/>
              <a:gd name="connsiteY6" fmla="*/ 1126844 h 1126844"/>
              <a:gd name="connsiteX7" fmla="*/ 1308 w 2049328"/>
              <a:gd name="connsiteY7" fmla="*/ 931496 h 1126844"/>
              <a:gd name="connsiteX8" fmla="*/ 3537 w 2049328"/>
              <a:gd name="connsiteY8" fmla="*/ 657519 h 1126844"/>
              <a:gd name="connsiteX9" fmla="*/ 3537 w 2049328"/>
              <a:gd name="connsiteY9" fmla="*/ 441479 h 1126844"/>
              <a:gd name="connsiteX10" fmla="*/ 12275 w 2049328"/>
              <a:gd name="connsiteY10" fmla="*/ 319501 h 1126844"/>
              <a:gd name="connsiteX11" fmla="*/ 16380 w 2049328"/>
              <a:gd name="connsiteY11" fmla="*/ 187811 h 1126844"/>
              <a:gd name="connsiteX0" fmla="*/ 16380 w 2049328"/>
              <a:gd name="connsiteY0" fmla="*/ 187811 h 1126844"/>
              <a:gd name="connsiteX1" fmla="*/ 204191 w 2049328"/>
              <a:gd name="connsiteY1" fmla="*/ 0 h 1126844"/>
              <a:gd name="connsiteX2" fmla="*/ 1861517 w 2049328"/>
              <a:gd name="connsiteY2" fmla="*/ 0 h 1126844"/>
              <a:gd name="connsiteX3" fmla="*/ 2049328 w 2049328"/>
              <a:gd name="connsiteY3" fmla="*/ 187811 h 1126844"/>
              <a:gd name="connsiteX4" fmla="*/ 2049328 w 2049328"/>
              <a:gd name="connsiteY4" fmla="*/ 939033 h 1126844"/>
              <a:gd name="connsiteX5" fmla="*/ 1861517 w 2049328"/>
              <a:gd name="connsiteY5" fmla="*/ 1126844 h 1126844"/>
              <a:gd name="connsiteX6" fmla="*/ 204191 w 2049328"/>
              <a:gd name="connsiteY6" fmla="*/ 1126844 h 1126844"/>
              <a:gd name="connsiteX7" fmla="*/ 1308 w 2049328"/>
              <a:gd name="connsiteY7" fmla="*/ 931496 h 1126844"/>
              <a:gd name="connsiteX8" fmla="*/ 3537 w 2049328"/>
              <a:gd name="connsiteY8" fmla="*/ 657519 h 1126844"/>
              <a:gd name="connsiteX9" fmla="*/ 3537 w 2049328"/>
              <a:gd name="connsiteY9" fmla="*/ 441479 h 1126844"/>
              <a:gd name="connsiteX10" fmla="*/ 12275 w 2049328"/>
              <a:gd name="connsiteY10" fmla="*/ 319501 h 1126844"/>
              <a:gd name="connsiteX11" fmla="*/ 16380 w 2049328"/>
              <a:gd name="connsiteY11" fmla="*/ 187811 h 1126844"/>
              <a:gd name="connsiteX0" fmla="*/ 18421 w 2051369"/>
              <a:gd name="connsiteY0" fmla="*/ 187811 h 1126844"/>
              <a:gd name="connsiteX1" fmla="*/ 206232 w 2051369"/>
              <a:gd name="connsiteY1" fmla="*/ 0 h 1126844"/>
              <a:gd name="connsiteX2" fmla="*/ 1863558 w 2051369"/>
              <a:gd name="connsiteY2" fmla="*/ 0 h 1126844"/>
              <a:gd name="connsiteX3" fmla="*/ 2051369 w 2051369"/>
              <a:gd name="connsiteY3" fmla="*/ 187811 h 1126844"/>
              <a:gd name="connsiteX4" fmla="*/ 2051369 w 2051369"/>
              <a:gd name="connsiteY4" fmla="*/ 939033 h 1126844"/>
              <a:gd name="connsiteX5" fmla="*/ 1863558 w 2051369"/>
              <a:gd name="connsiteY5" fmla="*/ 1126844 h 1126844"/>
              <a:gd name="connsiteX6" fmla="*/ 206232 w 2051369"/>
              <a:gd name="connsiteY6" fmla="*/ 1126844 h 1126844"/>
              <a:gd name="connsiteX7" fmla="*/ 3349 w 2051369"/>
              <a:gd name="connsiteY7" fmla="*/ 931496 h 1126844"/>
              <a:gd name="connsiteX8" fmla="*/ 5578 w 2051369"/>
              <a:gd name="connsiteY8" fmla="*/ 657519 h 1126844"/>
              <a:gd name="connsiteX9" fmla="*/ 5578 w 2051369"/>
              <a:gd name="connsiteY9" fmla="*/ 441479 h 1126844"/>
              <a:gd name="connsiteX10" fmla="*/ 18421 w 2051369"/>
              <a:gd name="connsiteY10" fmla="*/ 187811 h 1126844"/>
              <a:gd name="connsiteX0" fmla="*/ 16381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16381 w 2049329"/>
              <a:gd name="connsiteY10" fmla="*/ 187811 h 1126844"/>
              <a:gd name="connsiteX0" fmla="*/ 3821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3821 w 2049329"/>
              <a:gd name="connsiteY10" fmla="*/ 187811 h 1126844"/>
              <a:gd name="connsiteX0" fmla="*/ 3821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3821 w 2049329"/>
              <a:gd name="connsiteY10" fmla="*/ 187811 h 1126844"/>
              <a:gd name="connsiteX0" fmla="*/ 3821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3821 w 2049329"/>
              <a:gd name="connsiteY10" fmla="*/ 187811 h 1126844"/>
              <a:gd name="connsiteX0" fmla="*/ 3821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3821 w 2049329"/>
              <a:gd name="connsiteY10" fmla="*/ 187811 h 1126844"/>
              <a:gd name="connsiteX0" fmla="*/ 0 w 2050532"/>
              <a:gd name="connsiteY0" fmla="*/ 187811 h 1126844"/>
              <a:gd name="connsiteX1" fmla="*/ 205395 w 2050532"/>
              <a:gd name="connsiteY1" fmla="*/ 0 h 1126844"/>
              <a:gd name="connsiteX2" fmla="*/ 1862721 w 2050532"/>
              <a:gd name="connsiteY2" fmla="*/ 0 h 1126844"/>
              <a:gd name="connsiteX3" fmla="*/ 2050532 w 2050532"/>
              <a:gd name="connsiteY3" fmla="*/ 187811 h 1126844"/>
              <a:gd name="connsiteX4" fmla="*/ 2050532 w 2050532"/>
              <a:gd name="connsiteY4" fmla="*/ 939033 h 1126844"/>
              <a:gd name="connsiteX5" fmla="*/ 1862721 w 2050532"/>
              <a:gd name="connsiteY5" fmla="*/ 1126844 h 1126844"/>
              <a:gd name="connsiteX6" fmla="*/ 205395 w 2050532"/>
              <a:gd name="connsiteY6" fmla="*/ 1126844 h 1126844"/>
              <a:gd name="connsiteX7" fmla="*/ 2512 w 2050532"/>
              <a:gd name="connsiteY7" fmla="*/ 931496 h 1126844"/>
              <a:gd name="connsiteX8" fmla="*/ 4741 w 2050532"/>
              <a:gd name="connsiteY8" fmla="*/ 657519 h 1126844"/>
              <a:gd name="connsiteX9" fmla="*/ 4741 w 2050532"/>
              <a:gd name="connsiteY9" fmla="*/ 441479 h 1126844"/>
              <a:gd name="connsiteX10" fmla="*/ 0 w 2050532"/>
              <a:gd name="connsiteY10" fmla="*/ 187811 h 1126844"/>
              <a:gd name="connsiteX0" fmla="*/ 3821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3821 w 2049329"/>
              <a:gd name="connsiteY10" fmla="*/ 187811 h 1126844"/>
              <a:gd name="connsiteX0" fmla="*/ 1309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1309 w 2049329"/>
              <a:gd name="connsiteY10" fmla="*/ 187811 h 1126844"/>
              <a:gd name="connsiteX0" fmla="*/ 1309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1309 w 2049329"/>
              <a:gd name="connsiteY10" fmla="*/ 187811 h 1126844"/>
              <a:gd name="connsiteX0" fmla="*/ 1309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1309 w 2049329"/>
              <a:gd name="connsiteY10" fmla="*/ 187811 h 1126844"/>
              <a:gd name="connsiteX0" fmla="*/ 1309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3538 w 2049329"/>
              <a:gd name="connsiteY9" fmla="*/ 441479 h 1126844"/>
              <a:gd name="connsiteX10" fmla="*/ 1309 w 2049329"/>
              <a:gd name="connsiteY10" fmla="*/ 187811 h 1126844"/>
              <a:gd name="connsiteX0" fmla="*/ 14306 w 2062326"/>
              <a:gd name="connsiteY0" fmla="*/ 187811 h 1126844"/>
              <a:gd name="connsiteX1" fmla="*/ 217189 w 2062326"/>
              <a:gd name="connsiteY1" fmla="*/ 0 h 1126844"/>
              <a:gd name="connsiteX2" fmla="*/ 1874515 w 2062326"/>
              <a:gd name="connsiteY2" fmla="*/ 0 h 1126844"/>
              <a:gd name="connsiteX3" fmla="*/ 2062326 w 2062326"/>
              <a:gd name="connsiteY3" fmla="*/ 187811 h 1126844"/>
              <a:gd name="connsiteX4" fmla="*/ 2062326 w 2062326"/>
              <a:gd name="connsiteY4" fmla="*/ 939033 h 1126844"/>
              <a:gd name="connsiteX5" fmla="*/ 1874515 w 2062326"/>
              <a:gd name="connsiteY5" fmla="*/ 1126844 h 1126844"/>
              <a:gd name="connsiteX6" fmla="*/ 217189 w 2062326"/>
              <a:gd name="connsiteY6" fmla="*/ 1126844 h 1126844"/>
              <a:gd name="connsiteX7" fmla="*/ 14306 w 2062326"/>
              <a:gd name="connsiteY7" fmla="*/ 931496 h 1126844"/>
              <a:gd name="connsiteX8" fmla="*/ 16535 w 2062326"/>
              <a:gd name="connsiteY8" fmla="*/ 657519 h 1126844"/>
              <a:gd name="connsiteX9" fmla="*/ 14306 w 2062326"/>
              <a:gd name="connsiteY9" fmla="*/ 187811 h 1126844"/>
              <a:gd name="connsiteX0" fmla="*/ 6170 w 2054190"/>
              <a:gd name="connsiteY0" fmla="*/ 187811 h 1126844"/>
              <a:gd name="connsiteX1" fmla="*/ 209053 w 2054190"/>
              <a:gd name="connsiteY1" fmla="*/ 0 h 1126844"/>
              <a:gd name="connsiteX2" fmla="*/ 1866379 w 2054190"/>
              <a:gd name="connsiteY2" fmla="*/ 0 h 1126844"/>
              <a:gd name="connsiteX3" fmla="*/ 2054190 w 2054190"/>
              <a:gd name="connsiteY3" fmla="*/ 187811 h 1126844"/>
              <a:gd name="connsiteX4" fmla="*/ 2054190 w 2054190"/>
              <a:gd name="connsiteY4" fmla="*/ 939033 h 1126844"/>
              <a:gd name="connsiteX5" fmla="*/ 1866379 w 2054190"/>
              <a:gd name="connsiteY5" fmla="*/ 1126844 h 1126844"/>
              <a:gd name="connsiteX6" fmla="*/ 209053 w 2054190"/>
              <a:gd name="connsiteY6" fmla="*/ 1126844 h 1126844"/>
              <a:gd name="connsiteX7" fmla="*/ 6170 w 2054190"/>
              <a:gd name="connsiteY7" fmla="*/ 931496 h 1126844"/>
              <a:gd name="connsiteX8" fmla="*/ 8399 w 2054190"/>
              <a:gd name="connsiteY8" fmla="*/ 657519 h 1126844"/>
              <a:gd name="connsiteX9" fmla="*/ 6170 w 2054190"/>
              <a:gd name="connsiteY9" fmla="*/ 187811 h 1126844"/>
              <a:gd name="connsiteX0" fmla="*/ 1309 w 2049329"/>
              <a:gd name="connsiteY0" fmla="*/ 187811 h 1126844"/>
              <a:gd name="connsiteX1" fmla="*/ 204192 w 2049329"/>
              <a:gd name="connsiteY1" fmla="*/ 0 h 1126844"/>
              <a:gd name="connsiteX2" fmla="*/ 1861518 w 2049329"/>
              <a:gd name="connsiteY2" fmla="*/ 0 h 1126844"/>
              <a:gd name="connsiteX3" fmla="*/ 2049329 w 2049329"/>
              <a:gd name="connsiteY3" fmla="*/ 187811 h 1126844"/>
              <a:gd name="connsiteX4" fmla="*/ 2049329 w 2049329"/>
              <a:gd name="connsiteY4" fmla="*/ 939033 h 1126844"/>
              <a:gd name="connsiteX5" fmla="*/ 1861518 w 2049329"/>
              <a:gd name="connsiteY5" fmla="*/ 1126844 h 1126844"/>
              <a:gd name="connsiteX6" fmla="*/ 204192 w 2049329"/>
              <a:gd name="connsiteY6" fmla="*/ 1126844 h 1126844"/>
              <a:gd name="connsiteX7" fmla="*/ 1309 w 2049329"/>
              <a:gd name="connsiteY7" fmla="*/ 931496 h 1126844"/>
              <a:gd name="connsiteX8" fmla="*/ 3538 w 2049329"/>
              <a:gd name="connsiteY8" fmla="*/ 657519 h 1126844"/>
              <a:gd name="connsiteX9" fmla="*/ 1309 w 2049329"/>
              <a:gd name="connsiteY9" fmla="*/ 187811 h 1126844"/>
              <a:gd name="connsiteX0" fmla="*/ 1309 w 2049329"/>
              <a:gd name="connsiteY0" fmla="*/ 203804 h 1142837"/>
              <a:gd name="connsiteX1" fmla="*/ 204192 w 2049329"/>
              <a:gd name="connsiteY1" fmla="*/ 15993 h 1142837"/>
              <a:gd name="connsiteX2" fmla="*/ 346988 w 2049329"/>
              <a:gd name="connsiteY2" fmla="*/ 0 h 1142837"/>
              <a:gd name="connsiteX3" fmla="*/ 1861518 w 2049329"/>
              <a:gd name="connsiteY3" fmla="*/ 15993 h 1142837"/>
              <a:gd name="connsiteX4" fmla="*/ 2049329 w 2049329"/>
              <a:gd name="connsiteY4" fmla="*/ 203804 h 1142837"/>
              <a:gd name="connsiteX5" fmla="*/ 2049329 w 2049329"/>
              <a:gd name="connsiteY5" fmla="*/ 955026 h 1142837"/>
              <a:gd name="connsiteX6" fmla="*/ 1861518 w 2049329"/>
              <a:gd name="connsiteY6" fmla="*/ 1142837 h 1142837"/>
              <a:gd name="connsiteX7" fmla="*/ 204192 w 2049329"/>
              <a:gd name="connsiteY7" fmla="*/ 1142837 h 1142837"/>
              <a:gd name="connsiteX8" fmla="*/ 1309 w 2049329"/>
              <a:gd name="connsiteY8" fmla="*/ 947489 h 1142837"/>
              <a:gd name="connsiteX9" fmla="*/ 3538 w 2049329"/>
              <a:gd name="connsiteY9" fmla="*/ 673512 h 1142837"/>
              <a:gd name="connsiteX10" fmla="*/ 1309 w 2049329"/>
              <a:gd name="connsiteY10" fmla="*/ 203804 h 1142837"/>
              <a:gd name="connsiteX0" fmla="*/ 1309 w 2049329"/>
              <a:gd name="connsiteY0" fmla="*/ 205488 h 1144521"/>
              <a:gd name="connsiteX1" fmla="*/ 204192 w 2049329"/>
              <a:gd name="connsiteY1" fmla="*/ 17677 h 1144521"/>
              <a:gd name="connsiteX2" fmla="*/ 346988 w 2049329"/>
              <a:gd name="connsiteY2" fmla="*/ 1684 h 1144521"/>
              <a:gd name="connsiteX3" fmla="*/ 1861518 w 2049329"/>
              <a:gd name="connsiteY3" fmla="*/ 17677 h 1144521"/>
              <a:gd name="connsiteX4" fmla="*/ 2049329 w 2049329"/>
              <a:gd name="connsiteY4" fmla="*/ 205488 h 1144521"/>
              <a:gd name="connsiteX5" fmla="*/ 2049329 w 2049329"/>
              <a:gd name="connsiteY5" fmla="*/ 956710 h 1144521"/>
              <a:gd name="connsiteX6" fmla="*/ 1861518 w 2049329"/>
              <a:gd name="connsiteY6" fmla="*/ 1144521 h 1144521"/>
              <a:gd name="connsiteX7" fmla="*/ 204192 w 2049329"/>
              <a:gd name="connsiteY7" fmla="*/ 1144521 h 1144521"/>
              <a:gd name="connsiteX8" fmla="*/ 1309 w 2049329"/>
              <a:gd name="connsiteY8" fmla="*/ 949173 h 1144521"/>
              <a:gd name="connsiteX9" fmla="*/ 3538 w 2049329"/>
              <a:gd name="connsiteY9" fmla="*/ 675196 h 1144521"/>
              <a:gd name="connsiteX10" fmla="*/ 1309 w 2049329"/>
              <a:gd name="connsiteY10" fmla="*/ 205488 h 1144521"/>
              <a:gd name="connsiteX0" fmla="*/ 1309 w 2049329"/>
              <a:gd name="connsiteY0" fmla="*/ 205488 h 1144521"/>
              <a:gd name="connsiteX1" fmla="*/ 204192 w 2049329"/>
              <a:gd name="connsiteY1" fmla="*/ 17677 h 1144521"/>
              <a:gd name="connsiteX2" fmla="*/ 346988 w 2049329"/>
              <a:gd name="connsiteY2" fmla="*/ 1684 h 1144521"/>
              <a:gd name="connsiteX3" fmla="*/ 1861518 w 2049329"/>
              <a:gd name="connsiteY3" fmla="*/ 17677 h 1144521"/>
              <a:gd name="connsiteX4" fmla="*/ 2049329 w 2049329"/>
              <a:gd name="connsiteY4" fmla="*/ 205488 h 1144521"/>
              <a:gd name="connsiteX5" fmla="*/ 2049329 w 2049329"/>
              <a:gd name="connsiteY5" fmla="*/ 956710 h 1144521"/>
              <a:gd name="connsiteX6" fmla="*/ 1861518 w 2049329"/>
              <a:gd name="connsiteY6" fmla="*/ 1144521 h 1144521"/>
              <a:gd name="connsiteX7" fmla="*/ 204192 w 2049329"/>
              <a:gd name="connsiteY7" fmla="*/ 1144521 h 1144521"/>
              <a:gd name="connsiteX8" fmla="*/ 1309 w 2049329"/>
              <a:gd name="connsiteY8" fmla="*/ 949173 h 1144521"/>
              <a:gd name="connsiteX9" fmla="*/ 3538 w 2049329"/>
              <a:gd name="connsiteY9" fmla="*/ 675196 h 1144521"/>
              <a:gd name="connsiteX10" fmla="*/ 1309 w 2049329"/>
              <a:gd name="connsiteY10" fmla="*/ 205488 h 1144521"/>
              <a:gd name="connsiteX0" fmla="*/ 1309 w 2049329"/>
              <a:gd name="connsiteY0" fmla="*/ 205488 h 1144521"/>
              <a:gd name="connsiteX1" fmla="*/ 204192 w 2049329"/>
              <a:gd name="connsiteY1" fmla="*/ 17677 h 1144521"/>
              <a:gd name="connsiteX2" fmla="*/ 346988 w 2049329"/>
              <a:gd name="connsiteY2" fmla="*/ 1684 h 1144521"/>
              <a:gd name="connsiteX3" fmla="*/ 1861518 w 2049329"/>
              <a:gd name="connsiteY3" fmla="*/ 17677 h 1144521"/>
              <a:gd name="connsiteX4" fmla="*/ 2049329 w 2049329"/>
              <a:gd name="connsiteY4" fmla="*/ 205488 h 1144521"/>
              <a:gd name="connsiteX5" fmla="*/ 2049329 w 2049329"/>
              <a:gd name="connsiteY5" fmla="*/ 956710 h 1144521"/>
              <a:gd name="connsiteX6" fmla="*/ 1861518 w 2049329"/>
              <a:gd name="connsiteY6" fmla="*/ 1144521 h 1144521"/>
              <a:gd name="connsiteX7" fmla="*/ 204192 w 2049329"/>
              <a:gd name="connsiteY7" fmla="*/ 1144521 h 1144521"/>
              <a:gd name="connsiteX8" fmla="*/ 1309 w 2049329"/>
              <a:gd name="connsiteY8" fmla="*/ 949173 h 1144521"/>
              <a:gd name="connsiteX9" fmla="*/ 3538 w 2049329"/>
              <a:gd name="connsiteY9" fmla="*/ 675196 h 1144521"/>
              <a:gd name="connsiteX10" fmla="*/ 1309 w 2049329"/>
              <a:gd name="connsiteY10" fmla="*/ 205488 h 1144521"/>
              <a:gd name="connsiteX0" fmla="*/ 1309 w 2049329"/>
              <a:gd name="connsiteY0" fmla="*/ 194767 h 1133800"/>
              <a:gd name="connsiteX1" fmla="*/ 204192 w 2049329"/>
              <a:gd name="connsiteY1" fmla="*/ 6956 h 1133800"/>
              <a:gd name="connsiteX2" fmla="*/ 355481 w 2049329"/>
              <a:gd name="connsiteY2" fmla="*/ 3489 h 1133800"/>
              <a:gd name="connsiteX3" fmla="*/ 1861518 w 2049329"/>
              <a:gd name="connsiteY3" fmla="*/ 6956 h 1133800"/>
              <a:gd name="connsiteX4" fmla="*/ 2049329 w 2049329"/>
              <a:gd name="connsiteY4" fmla="*/ 194767 h 1133800"/>
              <a:gd name="connsiteX5" fmla="*/ 2049329 w 2049329"/>
              <a:gd name="connsiteY5" fmla="*/ 945989 h 1133800"/>
              <a:gd name="connsiteX6" fmla="*/ 1861518 w 2049329"/>
              <a:gd name="connsiteY6" fmla="*/ 1133800 h 1133800"/>
              <a:gd name="connsiteX7" fmla="*/ 204192 w 2049329"/>
              <a:gd name="connsiteY7" fmla="*/ 1133800 h 1133800"/>
              <a:gd name="connsiteX8" fmla="*/ 1309 w 2049329"/>
              <a:gd name="connsiteY8" fmla="*/ 938452 h 1133800"/>
              <a:gd name="connsiteX9" fmla="*/ 3538 w 2049329"/>
              <a:gd name="connsiteY9" fmla="*/ 664475 h 1133800"/>
              <a:gd name="connsiteX10" fmla="*/ 1309 w 2049329"/>
              <a:gd name="connsiteY10" fmla="*/ 194767 h 1133800"/>
              <a:gd name="connsiteX0" fmla="*/ 1309 w 2049329"/>
              <a:gd name="connsiteY0" fmla="*/ 195168 h 1134201"/>
              <a:gd name="connsiteX1" fmla="*/ 204192 w 2049329"/>
              <a:gd name="connsiteY1" fmla="*/ 7357 h 1134201"/>
              <a:gd name="connsiteX2" fmla="*/ 355481 w 2049329"/>
              <a:gd name="connsiteY2" fmla="*/ 3890 h 1134201"/>
              <a:gd name="connsiteX3" fmla="*/ 1743134 w 2049329"/>
              <a:gd name="connsiteY3" fmla="*/ 0 h 1134201"/>
              <a:gd name="connsiteX4" fmla="*/ 1861518 w 2049329"/>
              <a:gd name="connsiteY4" fmla="*/ 7357 h 1134201"/>
              <a:gd name="connsiteX5" fmla="*/ 2049329 w 2049329"/>
              <a:gd name="connsiteY5" fmla="*/ 195168 h 1134201"/>
              <a:gd name="connsiteX6" fmla="*/ 2049329 w 2049329"/>
              <a:gd name="connsiteY6" fmla="*/ 946390 h 1134201"/>
              <a:gd name="connsiteX7" fmla="*/ 1861518 w 2049329"/>
              <a:gd name="connsiteY7" fmla="*/ 1134201 h 1134201"/>
              <a:gd name="connsiteX8" fmla="*/ 204192 w 2049329"/>
              <a:gd name="connsiteY8" fmla="*/ 1134201 h 1134201"/>
              <a:gd name="connsiteX9" fmla="*/ 1309 w 2049329"/>
              <a:gd name="connsiteY9" fmla="*/ 938853 h 1134201"/>
              <a:gd name="connsiteX10" fmla="*/ 3538 w 2049329"/>
              <a:gd name="connsiteY10" fmla="*/ 664876 h 1134201"/>
              <a:gd name="connsiteX11" fmla="*/ 1309 w 2049329"/>
              <a:gd name="connsiteY11" fmla="*/ 195168 h 113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29" h="1134201">
                <a:moveTo>
                  <a:pt x="1309" y="195168"/>
                </a:moveTo>
                <a:cubicBezTo>
                  <a:pt x="1309" y="91443"/>
                  <a:pt x="100467" y="7357"/>
                  <a:pt x="204192" y="7357"/>
                </a:cubicBezTo>
                <a:cubicBezTo>
                  <a:pt x="251791" y="2026"/>
                  <a:pt x="36110" y="-3305"/>
                  <a:pt x="355481" y="3890"/>
                </a:cubicBezTo>
                <a:lnTo>
                  <a:pt x="1743134" y="0"/>
                </a:lnTo>
                <a:lnTo>
                  <a:pt x="1861518" y="7357"/>
                </a:lnTo>
                <a:cubicBezTo>
                  <a:pt x="1965243" y="7357"/>
                  <a:pt x="2049329" y="91443"/>
                  <a:pt x="2049329" y="195168"/>
                </a:cubicBezTo>
                <a:lnTo>
                  <a:pt x="2049329" y="946390"/>
                </a:lnTo>
                <a:cubicBezTo>
                  <a:pt x="2049329" y="1050115"/>
                  <a:pt x="1965243" y="1134201"/>
                  <a:pt x="1861518" y="1134201"/>
                </a:cubicBezTo>
                <a:lnTo>
                  <a:pt x="204192" y="1134201"/>
                </a:lnTo>
                <a:cubicBezTo>
                  <a:pt x="100467" y="1134201"/>
                  <a:pt x="1309" y="1042578"/>
                  <a:pt x="1309" y="938853"/>
                </a:cubicBezTo>
                <a:cubicBezTo>
                  <a:pt x="-2826" y="865237"/>
                  <a:pt x="4222" y="768131"/>
                  <a:pt x="3538" y="664876"/>
                </a:cubicBezTo>
                <a:cubicBezTo>
                  <a:pt x="3538" y="540929"/>
                  <a:pt x="4590" y="319444"/>
                  <a:pt x="1309" y="195168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Tape drive</a:t>
            </a:r>
          </a:p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daemon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14102876" y="1082011"/>
            <a:ext cx="2979325" cy="2119940"/>
          </a:xfrm>
          <a:prstGeom prst="foldedCorner">
            <a:avLst/>
          </a:prstGeom>
          <a:solidFill>
            <a:srgbClr val="EFEFEF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The CTA metadata system is composed of a relational database to store the tape file catalogue and an object store to store the persistent queues of the EOS archival and retrieval requests.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13245527" y="2117606"/>
            <a:ext cx="700655" cy="6488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2724057" y="4219994"/>
            <a:ext cx="1301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Scheduling</a:t>
            </a:r>
          </a:p>
          <a:p>
            <a:r>
              <a:rPr lang="en-US" sz="1600" dirty="0" smtClean="0"/>
              <a:t>information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nd tape file</a:t>
            </a:r>
          </a:p>
          <a:p>
            <a:r>
              <a:rPr lang="en-US" sz="1600" dirty="0" smtClean="0"/>
              <a:t>locations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714447" y="2437543"/>
            <a:ext cx="2227190" cy="2067623"/>
            <a:chOff x="5176251" y="21507551"/>
            <a:chExt cx="3205099" cy="2975470"/>
          </a:xfrm>
        </p:grpSpPr>
        <p:sp>
          <p:nvSpPr>
            <p:cNvPr id="85" name="Rounded Rectangle 84"/>
            <p:cNvSpPr/>
            <p:nvPr/>
          </p:nvSpPr>
          <p:spPr bwMode="auto">
            <a:xfrm>
              <a:off x="5176251" y="21507551"/>
              <a:ext cx="3205099" cy="29754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636635" y="22023374"/>
              <a:ext cx="2118792" cy="2108566"/>
              <a:chOff x="3544250" y="17708938"/>
              <a:chExt cx="1395046" cy="1388314"/>
            </a:xfrm>
          </p:grpSpPr>
          <p:sp>
            <p:nvSpPr>
              <p:cNvPr id="87" name="Freeform 86"/>
              <p:cNvSpPr/>
              <p:nvPr/>
            </p:nvSpPr>
            <p:spPr bwMode="auto">
              <a:xfrm flipH="1">
                <a:off x="3544250" y="17708938"/>
                <a:ext cx="1387932" cy="1388314"/>
              </a:xfrm>
              <a:custGeom>
                <a:avLst/>
                <a:gdLst>
                  <a:gd name="connsiteX0" fmla="*/ 1398072 w 3545192"/>
                  <a:gd name="connsiteY0" fmla="*/ 0 h 3546166"/>
                  <a:gd name="connsiteX1" fmla="*/ 1084282 w 3545192"/>
                  <a:gd name="connsiteY1" fmla="*/ 313792 h 3546166"/>
                  <a:gd name="connsiteX2" fmla="*/ 1222630 w 3545192"/>
                  <a:gd name="connsiteY2" fmla="*/ 573992 h 3546166"/>
                  <a:gd name="connsiteX3" fmla="*/ 1269386 w 3545192"/>
                  <a:gd name="connsiteY3" fmla="*/ 599370 h 3546166"/>
                  <a:gd name="connsiteX4" fmla="*/ 1269386 w 3545192"/>
                  <a:gd name="connsiteY4" fmla="*/ 750018 h 3546166"/>
                  <a:gd name="connsiteX5" fmla="*/ 0 w 3545192"/>
                  <a:gd name="connsiteY5" fmla="*/ 750018 h 3546166"/>
                  <a:gd name="connsiteX6" fmla="*/ 0 w 3545192"/>
                  <a:gd name="connsiteY6" fmla="*/ 2019404 h 3546166"/>
                  <a:gd name="connsiteX7" fmla="*/ 139022 w 3545192"/>
                  <a:gd name="connsiteY7" fmla="*/ 2019404 h 3546166"/>
                  <a:gd name="connsiteX8" fmla="*/ 164400 w 3545192"/>
                  <a:gd name="connsiteY8" fmla="*/ 1972648 h 3546166"/>
                  <a:gd name="connsiteX9" fmla="*/ 424600 w 3545192"/>
                  <a:gd name="connsiteY9" fmla="*/ 1834300 h 3546166"/>
                  <a:gd name="connsiteX10" fmla="*/ 738391 w 3545192"/>
                  <a:gd name="connsiteY10" fmla="*/ 2148092 h 3546166"/>
                  <a:gd name="connsiteX11" fmla="*/ 424600 w 3545192"/>
                  <a:gd name="connsiteY11" fmla="*/ 2461884 h 3546166"/>
                  <a:gd name="connsiteX12" fmla="*/ 164400 w 3545192"/>
                  <a:gd name="connsiteY12" fmla="*/ 2323536 h 3546166"/>
                  <a:gd name="connsiteX13" fmla="*/ 139021 w 3545192"/>
                  <a:gd name="connsiteY13" fmla="*/ 2276780 h 3546166"/>
                  <a:gd name="connsiteX14" fmla="*/ 0 w 3545192"/>
                  <a:gd name="connsiteY14" fmla="*/ 2276780 h 3546166"/>
                  <a:gd name="connsiteX15" fmla="*/ 0 w 3545192"/>
                  <a:gd name="connsiteY15" fmla="*/ 3546166 h 3546166"/>
                  <a:gd name="connsiteX16" fmla="*/ 2796148 w 3545192"/>
                  <a:gd name="connsiteY16" fmla="*/ 3546166 h 3546166"/>
                  <a:gd name="connsiteX17" fmla="*/ 2796148 w 3545192"/>
                  <a:gd name="connsiteY17" fmla="*/ 2276780 h 3546166"/>
                  <a:gd name="connsiteX18" fmla="*/ 2945822 w 3545192"/>
                  <a:gd name="connsiteY18" fmla="*/ 2276780 h 3546166"/>
                  <a:gd name="connsiteX19" fmla="*/ 2971201 w 3545192"/>
                  <a:gd name="connsiteY19" fmla="*/ 2323536 h 3546166"/>
                  <a:gd name="connsiteX20" fmla="*/ 3231401 w 3545192"/>
                  <a:gd name="connsiteY20" fmla="*/ 2461884 h 3546166"/>
                  <a:gd name="connsiteX21" fmla="*/ 3545192 w 3545192"/>
                  <a:gd name="connsiteY21" fmla="*/ 2148092 h 3546166"/>
                  <a:gd name="connsiteX22" fmla="*/ 3231401 w 3545192"/>
                  <a:gd name="connsiteY22" fmla="*/ 1834300 h 3546166"/>
                  <a:gd name="connsiteX23" fmla="*/ 2971201 w 3545192"/>
                  <a:gd name="connsiteY23" fmla="*/ 1972648 h 3546166"/>
                  <a:gd name="connsiteX24" fmla="*/ 2945823 w 3545192"/>
                  <a:gd name="connsiteY24" fmla="*/ 2019404 h 3546166"/>
                  <a:gd name="connsiteX25" fmla="*/ 2796148 w 3545192"/>
                  <a:gd name="connsiteY25" fmla="*/ 2019404 h 3546166"/>
                  <a:gd name="connsiteX26" fmla="*/ 2796148 w 3545192"/>
                  <a:gd name="connsiteY26" fmla="*/ 750018 h 3546166"/>
                  <a:gd name="connsiteX27" fmla="*/ 1526762 w 3545192"/>
                  <a:gd name="connsiteY27" fmla="*/ 750018 h 3546166"/>
                  <a:gd name="connsiteX28" fmla="*/ 1526762 w 3545192"/>
                  <a:gd name="connsiteY28" fmla="*/ 599370 h 3546166"/>
                  <a:gd name="connsiteX29" fmla="*/ 1573516 w 3545192"/>
                  <a:gd name="connsiteY29" fmla="*/ 573992 h 3546166"/>
                  <a:gd name="connsiteX30" fmla="*/ 1711864 w 3545192"/>
                  <a:gd name="connsiteY30" fmla="*/ 313792 h 3546166"/>
                  <a:gd name="connsiteX31" fmla="*/ 1398072 w 3545192"/>
                  <a:gd name="connsiteY31" fmla="*/ 0 h 354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545192" h="3546166">
                    <a:moveTo>
                      <a:pt x="1398072" y="0"/>
                    </a:moveTo>
                    <a:cubicBezTo>
                      <a:pt x="1224772" y="0"/>
                      <a:pt x="1084282" y="140490"/>
                      <a:pt x="1084282" y="313792"/>
                    </a:cubicBezTo>
                    <a:cubicBezTo>
                      <a:pt x="1084282" y="422106"/>
                      <a:pt x="1139160" y="517602"/>
                      <a:pt x="1222630" y="573992"/>
                    </a:cubicBezTo>
                    <a:lnTo>
                      <a:pt x="1269386" y="599370"/>
                    </a:lnTo>
                    <a:lnTo>
                      <a:pt x="1269386" y="750018"/>
                    </a:lnTo>
                    <a:lnTo>
                      <a:pt x="0" y="750018"/>
                    </a:lnTo>
                    <a:lnTo>
                      <a:pt x="0" y="2019404"/>
                    </a:lnTo>
                    <a:lnTo>
                      <a:pt x="139022" y="2019404"/>
                    </a:lnTo>
                    <a:lnTo>
                      <a:pt x="164400" y="1972648"/>
                    </a:lnTo>
                    <a:cubicBezTo>
                      <a:pt x="220790" y="1889180"/>
                      <a:pt x="316286" y="1834300"/>
                      <a:pt x="424600" y="1834300"/>
                    </a:cubicBezTo>
                    <a:cubicBezTo>
                      <a:pt x="597902" y="1834300"/>
                      <a:pt x="738391" y="1974788"/>
                      <a:pt x="738391" y="2148092"/>
                    </a:cubicBezTo>
                    <a:cubicBezTo>
                      <a:pt x="738391" y="2321392"/>
                      <a:pt x="597902" y="2461884"/>
                      <a:pt x="424600" y="2461884"/>
                    </a:cubicBezTo>
                    <a:cubicBezTo>
                      <a:pt x="316286" y="2461884"/>
                      <a:pt x="220790" y="2407004"/>
                      <a:pt x="164400" y="2323536"/>
                    </a:cubicBezTo>
                    <a:lnTo>
                      <a:pt x="139021" y="2276780"/>
                    </a:lnTo>
                    <a:lnTo>
                      <a:pt x="0" y="2276780"/>
                    </a:lnTo>
                    <a:lnTo>
                      <a:pt x="0" y="3546166"/>
                    </a:lnTo>
                    <a:lnTo>
                      <a:pt x="2796148" y="3546166"/>
                    </a:lnTo>
                    <a:lnTo>
                      <a:pt x="2796148" y="2276780"/>
                    </a:lnTo>
                    <a:lnTo>
                      <a:pt x="2945822" y="2276780"/>
                    </a:lnTo>
                    <a:lnTo>
                      <a:pt x="2971201" y="2323536"/>
                    </a:lnTo>
                    <a:cubicBezTo>
                      <a:pt x="3027591" y="2407004"/>
                      <a:pt x="3123087" y="2461884"/>
                      <a:pt x="3231401" y="2461884"/>
                    </a:cubicBezTo>
                    <a:cubicBezTo>
                      <a:pt x="3404703" y="2461884"/>
                      <a:pt x="3545192" y="2321392"/>
                      <a:pt x="3545192" y="2148092"/>
                    </a:cubicBezTo>
                    <a:cubicBezTo>
                      <a:pt x="3545192" y="1974788"/>
                      <a:pt x="3404703" y="1834300"/>
                      <a:pt x="3231401" y="1834300"/>
                    </a:cubicBezTo>
                    <a:cubicBezTo>
                      <a:pt x="3123087" y="1834300"/>
                      <a:pt x="3027591" y="1889180"/>
                      <a:pt x="2971201" y="1972648"/>
                    </a:cubicBezTo>
                    <a:lnTo>
                      <a:pt x="2945823" y="2019404"/>
                    </a:lnTo>
                    <a:lnTo>
                      <a:pt x="2796148" y="2019404"/>
                    </a:lnTo>
                    <a:lnTo>
                      <a:pt x="2796148" y="750018"/>
                    </a:lnTo>
                    <a:lnTo>
                      <a:pt x="1526762" y="750018"/>
                    </a:lnTo>
                    <a:lnTo>
                      <a:pt x="1526762" y="599370"/>
                    </a:lnTo>
                    <a:lnTo>
                      <a:pt x="1573516" y="573992"/>
                    </a:lnTo>
                    <a:cubicBezTo>
                      <a:pt x="1656986" y="517602"/>
                      <a:pt x="1711864" y="422106"/>
                      <a:pt x="1711864" y="313792"/>
                    </a:cubicBezTo>
                    <a:cubicBezTo>
                      <a:pt x="1711864" y="140490"/>
                      <a:pt x="1571376" y="0"/>
                      <a:pt x="1398072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768571" y="17999150"/>
                <a:ext cx="1170725" cy="32078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EOS plugin</a:t>
                </a:r>
                <a:endParaRPr lang="en-US" sz="1600" dirty="0"/>
              </a:p>
            </p:txBody>
          </p:sp>
        </p:grpSp>
      </p:grpSp>
      <p:sp>
        <p:nvSpPr>
          <p:cNvPr id="66" name="Rectangle 65"/>
          <p:cNvSpPr/>
          <p:nvPr/>
        </p:nvSpPr>
        <p:spPr bwMode="auto">
          <a:xfrm>
            <a:off x="14965779" y="7474667"/>
            <a:ext cx="259008" cy="1869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541952" y="5394822"/>
            <a:ext cx="259008" cy="1869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866724" y="4701515"/>
            <a:ext cx="1592061" cy="2462942"/>
            <a:chOff x="9868750" y="293318"/>
            <a:chExt cx="1276578" cy="1974885"/>
          </a:xfrm>
        </p:grpSpPr>
        <p:sp>
          <p:nvSpPr>
            <p:cNvPr id="72" name="Rectangle 71"/>
            <p:cNvSpPr/>
            <p:nvPr/>
          </p:nvSpPr>
          <p:spPr bwMode="auto">
            <a:xfrm>
              <a:off x="9868750" y="293318"/>
              <a:ext cx="1276578" cy="19748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9995721" y="631710"/>
              <a:ext cx="821804" cy="1573335"/>
              <a:chOff x="9995721" y="631710"/>
              <a:chExt cx="734282" cy="157333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9995721" y="1021837"/>
                <a:ext cx="732348" cy="385579"/>
                <a:chOff x="9394184" y="20682500"/>
                <a:chExt cx="1164474" cy="649325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 smtClean="0">
                      <a:solidFill>
                        <a:prstClr val="black"/>
                      </a:solidFill>
                    </a:rPr>
                    <a:t>Tape drive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9995721" y="1424793"/>
                <a:ext cx="732348" cy="385579"/>
                <a:chOff x="9394184" y="20682500"/>
                <a:chExt cx="1164474" cy="649325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 smtClean="0">
                      <a:solidFill>
                        <a:prstClr val="black"/>
                      </a:solidFill>
                    </a:rPr>
                    <a:t>Tape drive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9995721" y="1819466"/>
                <a:ext cx="732348" cy="385579"/>
                <a:chOff x="9394184" y="20682500"/>
                <a:chExt cx="1164474" cy="64932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 smtClean="0">
                      <a:solidFill>
                        <a:prstClr val="black"/>
                      </a:solidFill>
                    </a:rPr>
                    <a:t>Tape drive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9997655" y="631710"/>
                <a:ext cx="732348" cy="385579"/>
                <a:chOff x="9394184" y="20682500"/>
                <a:chExt cx="1164474" cy="64932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 smtClean="0">
                      <a:solidFill>
                        <a:prstClr val="black"/>
                      </a:solidFill>
                    </a:rPr>
                    <a:t>Tape drive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69" name="Freeform 68"/>
          <p:cNvSpPr/>
          <p:nvPr/>
        </p:nvSpPr>
        <p:spPr bwMode="auto">
          <a:xfrm>
            <a:off x="14867128" y="4032404"/>
            <a:ext cx="2055239" cy="3431435"/>
          </a:xfrm>
          <a:custGeom>
            <a:avLst/>
            <a:gdLst>
              <a:gd name="connsiteX0" fmla="*/ 919434 w 2587032"/>
              <a:gd name="connsiteY0" fmla="*/ 1774610 h 4319320"/>
              <a:gd name="connsiteX1" fmla="*/ 156285 w 2587032"/>
              <a:gd name="connsiteY1" fmla="*/ 2663980 h 4319320"/>
              <a:gd name="connsiteX2" fmla="*/ 919434 w 2587032"/>
              <a:gd name="connsiteY2" fmla="*/ 3553350 h 4319320"/>
              <a:gd name="connsiteX3" fmla="*/ 1682583 w 2587032"/>
              <a:gd name="connsiteY3" fmla="*/ 2663980 h 4319320"/>
              <a:gd name="connsiteX4" fmla="*/ 919434 w 2587032"/>
              <a:gd name="connsiteY4" fmla="*/ 1774610 h 4319320"/>
              <a:gd name="connsiteX5" fmla="*/ 0 w 2587032"/>
              <a:gd name="connsiteY5" fmla="*/ 0 h 4319320"/>
              <a:gd name="connsiteX6" fmla="*/ 2587032 w 2587032"/>
              <a:gd name="connsiteY6" fmla="*/ 0 h 4319320"/>
              <a:gd name="connsiteX7" fmla="*/ 2587032 w 2587032"/>
              <a:gd name="connsiteY7" fmla="*/ 4319320 h 4319320"/>
              <a:gd name="connsiteX8" fmla="*/ 0 w 2587032"/>
              <a:gd name="connsiteY8" fmla="*/ 4319320 h 431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032" h="4319320">
                <a:moveTo>
                  <a:pt x="919434" y="1774610"/>
                </a:moveTo>
                <a:cubicBezTo>
                  <a:pt x="497958" y="1774610"/>
                  <a:pt x="156285" y="2172796"/>
                  <a:pt x="156285" y="2663980"/>
                </a:cubicBezTo>
                <a:cubicBezTo>
                  <a:pt x="156285" y="3155164"/>
                  <a:pt x="497958" y="3553350"/>
                  <a:pt x="919434" y="3553350"/>
                </a:cubicBezTo>
                <a:cubicBezTo>
                  <a:pt x="1340910" y="3553350"/>
                  <a:pt x="1682583" y="3155164"/>
                  <a:pt x="1682583" y="2663980"/>
                </a:cubicBezTo>
                <a:cubicBezTo>
                  <a:pt x="1682583" y="2172796"/>
                  <a:pt x="1340910" y="1774610"/>
                  <a:pt x="919434" y="1774610"/>
                </a:cubicBezTo>
                <a:close/>
                <a:moveTo>
                  <a:pt x="0" y="0"/>
                </a:moveTo>
                <a:lnTo>
                  <a:pt x="2587032" y="0"/>
                </a:lnTo>
                <a:lnTo>
                  <a:pt x="2587032" y="4319320"/>
                </a:lnTo>
                <a:lnTo>
                  <a:pt x="0" y="431932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Tape library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6564611" y="7471014"/>
            <a:ext cx="259008" cy="1869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4965779" y="4361477"/>
            <a:ext cx="699585" cy="8468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6704" y="2517075"/>
            <a:ext cx="1500556" cy="1430032"/>
            <a:chOff x="7318411" y="22441098"/>
            <a:chExt cx="1888824" cy="1800052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7318411" y="22441098"/>
              <a:ext cx="1888824" cy="1800052"/>
            </a:xfrm>
            <a:prstGeom prst="roundRect">
              <a:avLst/>
            </a:prstGeom>
            <a:gradFill flip="none" rotWithShape="1">
              <a:gsLst>
                <a:gs pos="0">
                  <a:srgbClr val="819DEB">
                    <a:tint val="66000"/>
                    <a:satMod val="160000"/>
                  </a:srgbClr>
                </a:gs>
                <a:gs pos="50000">
                  <a:srgbClr val="819DEB">
                    <a:tint val="44500"/>
                    <a:satMod val="160000"/>
                  </a:srgbClr>
                </a:gs>
                <a:gs pos="100000">
                  <a:srgbClr val="819DEB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Experiment server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7501373" y="23235810"/>
              <a:ext cx="1522900" cy="83374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Arial" charset="0"/>
                </a:rPr>
                <a:t>EOS</a:t>
              </a:r>
            </a:p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Arial" charset="0"/>
                </a:rPr>
                <a:t>client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31684" y="2849203"/>
            <a:ext cx="118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EOS </a:t>
            </a:r>
          </a:p>
          <a:p>
            <a:pPr algn="ctr"/>
            <a:r>
              <a:rPr lang="en-US" sz="1600" dirty="0" smtClean="0"/>
              <a:t>commands</a:t>
            </a:r>
            <a:endParaRPr lang="en-US" sz="1600" dirty="0"/>
          </a:p>
        </p:txBody>
      </p:sp>
      <p:sp>
        <p:nvSpPr>
          <p:cNvPr id="23" name="Left-Right Arrow 22"/>
          <p:cNvSpPr/>
          <p:nvPr/>
        </p:nvSpPr>
        <p:spPr bwMode="auto">
          <a:xfrm>
            <a:off x="12915803" y="5996219"/>
            <a:ext cx="2143710" cy="834959"/>
          </a:xfrm>
          <a:prstGeom prst="leftRightArrow">
            <a:avLst>
              <a:gd name="adj1" fmla="val 40085"/>
              <a:gd name="adj2" fmla="val 6096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2143" y="4421761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File</a:t>
            </a:r>
          </a:p>
          <a:p>
            <a:r>
              <a:rPr lang="en-US" sz="1600" dirty="0" smtClean="0"/>
              <a:t>transfers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3274522" y="6257223"/>
            <a:ext cx="142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File transfers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396704" y="5045392"/>
            <a:ext cx="4401103" cy="3097427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EOS</a:t>
            </a:r>
          </a:p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disk server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31984" y="5807898"/>
            <a:ext cx="2227190" cy="2067623"/>
            <a:chOff x="5176251" y="21507551"/>
            <a:chExt cx="3205099" cy="2975470"/>
          </a:xfrm>
        </p:grpSpPr>
        <p:sp>
          <p:nvSpPr>
            <p:cNvPr id="60" name="Rounded Rectangle 59"/>
            <p:cNvSpPr/>
            <p:nvPr/>
          </p:nvSpPr>
          <p:spPr bwMode="auto">
            <a:xfrm>
              <a:off x="5176251" y="21507551"/>
              <a:ext cx="3205099" cy="29754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590820" y="22112437"/>
              <a:ext cx="2153794" cy="2154386"/>
              <a:chOff x="3514089" y="17767584"/>
              <a:chExt cx="1418093" cy="1418483"/>
            </a:xfrm>
          </p:grpSpPr>
          <p:sp>
            <p:nvSpPr>
              <p:cNvPr id="62" name="Freeform 61"/>
              <p:cNvSpPr/>
              <p:nvPr/>
            </p:nvSpPr>
            <p:spPr bwMode="auto">
              <a:xfrm flipH="1">
                <a:off x="3514089" y="17767584"/>
                <a:ext cx="1418093" cy="1418483"/>
              </a:xfrm>
              <a:custGeom>
                <a:avLst/>
                <a:gdLst>
                  <a:gd name="connsiteX0" fmla="*/ 1398072 w 3545192"/>
                  <a:gd name="connsiteY0" fmla="*/ 0 h 3546166"/>
                  <a:gd name="connsiteX1" fmla="*/ 1084282 w 3545192"/>
                  <a:gd name="connsiteY1" fmla="*/ 313792 h 3546166"/>
                  <a:gd name="connsiteX2" fmla="*/ 1222630 w 3545192"/>
                  <a:gd name="connsiteY2" fmla="*/ 573992 h 3546166"/>
                  <a:gd name="connsiteX3" fmla="*/ 1269386 w 3545192"/>
                  <a:gd name="connsiteY3" fmla="*/ 599370 h 3546166"/>
                  <a:gd name="connsiteX4" fmla="*/ 1269386 w 3545192"/>
                  <a:gd name="connsiteY4" fmla="*/ 750018 h 3546166"/>
                  <a:gd name="connsiteX5" fmla="*/ 0 w 3545192"/>
                  <a:gd name="connsiteY5" fmla="*/ 750018 h 3546166"/>
                  <a:gd name="connsiteX6" fmla="*/ 0 w 3545192"/>
                  <a:gd name="connsiteY6" fmla="*/ 2019404 h 3546166"/>
                  <a:gd name="connsiteX7" fmla="*/ 139022 w 3545192"/>
                  <a:gd name="connsiteY7" fmla="*/ 2019404 h 3546166"/>
                  <a:gd name="connsiteX8" fmla="*/ 164400 w 3545192"/>
                  <a:gd name="connsiteY8" fmla="*/ 1972648 h 3546166"/>
                  <a:gd name="connsiteX9" fmla="*/ 424600 w 3545192"/>
                  <a:gd name="connsiteY9" fmla="*/ 1834300 h 3546166"/>
                  <a:gd name="connsiteX10" fmla="*/ 738391 w 3545192"/>
                  <a:gd name="connsiteY10" fmla="*/ 2148092 h 3546166"/>
                  <a:gd name="connsiteX11" fmla="*/ 424600 w 3545192"/>
                  <a:gd name="connsiteY11" fmla="*/ 2461884 h 3546166"/>
                  <a:gd name="connsiteX12" fmla="*/ 164400 w 3545192"/>
                  <a:gd name="connsiteY12" fmla="*/ 2323536 h 3546166"/>
                  <a:gd name="connsiteX13" fmla="*/ 139021 w 3545192"/>
                  <a:gd name="connsiteY13" fmla="*/ 2276780 h 3546166"/>
                  <a:gd name="connsiteX14" fmla="*/ 0 w 3545192"/>
                  <a:gd name="connsiteY14" fmla="*/ 2276780 h 3546166"/>
                  <a:gd name="connsiteX15" fmla="*/ 0 w 3545192"/>
                  <a:gd name="connsiteY15" fmla="*/ 3546166 h 3546166"/>
                  <a:gd name="connsiteX16" fmla="*/ 2796148 w 3545192"/>
                  <a:gd name="connsiteY16" fmla="*/ 3546166 h 3546166"/>
                  <a:gd name="connsiteX17" fmla="*/ 2796148 w 3545192"/>
                  <a:gd name="connsiteY17" fmla="*/ 2276780 h 3546166"/>
                  <a:gd name="connsiteX18" fmla="*/ 2945822 w 3545192"/>
                  <a:gd name="connsiteY18" fmla="*/ 2276780 h 3546166"/>
                  <a:gd name="connsiteX19" fmla="*/ 2971201 w 3545192"/>
                  <a:gd name="connsiteY19" fmla="*/ 2323536 h 3546166"/>
                  <a:gd name="connsiteX20" fmla="*/ 3231401 w 3545192"/>
                  <a:gd name="connsiteY20" fmla="*/ 2461884 h 3546166"/>
                  <a:gd name="connsiteX21" fmla="*/ 3545192 w 3545192"/>
                  <a:gd name="connsiteY21" fmla="*/ 2148092 h 3546166"/>
                  <a:gd name="connsiteX22" fmla="*/ 3231401 w 3545192"/>
                  <a:gd name="connsiteY22" fmla="*/ 1834300 h 3546166"/>
                  <a:gd name="connsiteX23" fmla="*/ 2971201 w 3545192"/>
                  <a:gd name="connsiteY23" fmla="*/ 1972648 h 3546166"/>
                  <a:gd name="connsiteX24" fmla="*/ 2945823 w 3545192"/>
                  <a:gd name="connsiteY24" fmla="*/ 2019404 h 3546166"/>
                  <a:gd name="connsiteX25" fmla="*/ 2796148 w 3545192"/>
                  <a:gd name="connsiteY25" fmla="*/ 2019404 h 3546166"/>
                  <a:gd name="connsiteX26" fmla="*/ 2796148 w 3545192"/>
                  <a:gd name="connsiteY26" fmla="*/ 750018 h 3546166"/>
                  <a:gd name="connsiteX27" fmla="*/ 1526762 w 3545192"/>
                  <a:gd name="connsiteY27" fmla="*/ 750018 h 3546166"/>
                  <a:gd name="connsiteX28" fmla="*/ 1526762 w 3545192"/>
                  <a:gd name="connsiteY28" fmla="*/ 599370 h 3546166"/>
                  <a:gd name="connsiteX29" fmla="*/ 1573516 w 3545192"/>
                  <a:gd name="connsiteY29" fmla="*/ 573992 h 3546166"/>
                  <a:gd name="connsiteX30" fmla="*/ 1711864 w 3545192"/>
                  <a:gd name="connsiteY30" fmla="*/ 313792 h 3546166"/>
                  <a:gd name="connsiteX31" fmla="*/ 1398072 w 3545192"/>
                  <a:gd name="connsiteY31" fmla="*/ 0 h 354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545192" h="3546166">
                    <a:moveTo>
                      <a:pt x="1398072" y="0"/>
                    </a:moveTo>
                    <a:cubicBezTo>
                      <a:pt x="1224772" y="0"/>
                      <a:pt x="1084282" y="140490"/>
                      <a:pt x="1084282" y="313792"/>
                    </a:cubicBezTo>
                    <a:cubicBezTo>
                      <a:pt x="1084282" y="422106"/>
                      <a:pt x="1139160" y="517602"/>
                      <a:pt x="1222630" y="573992"/>
                    </a:cubicBezTo>
                    <a:lnTo>
                      <a:pt x="1269386" y="599370"/>
                    </a:lnTo>
                    <a:lnTo>
                      <a:pt x="1269386" y="750018"/>
                    </a:lnTo>
                    <a:lnTo>
                      <a:pt x="0" y="750018"/>
                    </a:lnTo>
                    <a:lnTo>
                      <a:pt x="0" y="2019404"/>
                    </a:lnTo>
                    <a:lnTo>
                      <a:pt x="139022" y="2019404"/>
                    </a:lnTo>
                    <a:lnTo>
                      <a:pt x="164400" y="1972648"/>
                    </a:lnTo>
                    <a:cubicBezTo>
                      <a:pt x="220790" y="1889180"/>
                      <a:pt x="316286" y="1834300"/>
                      <a:pt x="424600" y="1834300"/>
                    </a:cubicBezTo>
                    <a:cubicBezTo>
                      <a:pt x="597902" y="1834300"/>
                      <a:pt x="738391" y="1974788"/>
                      <a:pt x="738391" y="2148092"/>
                    </a:cubicBezTo>
                    <a:cubicBezTo>
                      <a:pt x="738391" y="2321392"/>
                      <a:pt x="597902" y="2461884"/>
                      <a:pt x="424600" y="2461884"/>
                    </a:cubicBezTo>
                    <a:cubicBezTo>
                      <a:pt x="316286" y="2461884"/>
                      <a:pt x="220790" y="2407004"/>
                      <a:pt x="164400" y="2323536"/>
                    </a:cubicBezTo>
                    <a:lnTo>
                      <a:pt x="139021" y="2276780"/>
                    </a:lnTo>
                    <a:lnTo>
                      <a:pt x="0" y="2276780"/>
                    </a:lnTo>
                    <a:lnTo>
                      <a:pt x="0" y="3546166"/>
                    </a:lnTo>
                    <a:lnTo>
                      <a:pt x="2796148" y="3546166"/>
                    </a:lnTo>
                    <a:lnTo>
                      <a:pt x="2796148" y="2276780"/>
                    </a:lnTo>
                    <a:lnTo>
                      <a:pt x="2945822" y="2276780"/>
                    </a:lnTo>
                    <a:lnTo>
                      <a:pt x="2971201" y="2323536"/>
                    </a:lnTo>
                    <a:cubicBezTo>
                      <a:pt x="3027591" y="2407004"/>
                      <a:pt x="3123087" y="2461884"/>
                      <a:pt x="3231401" y="2461884"/>
                    </a:cubicBezTo>
                    <a:cubicBezTo>
                      <a:pt x="3404703" y="2461884"/>
                      <a:pt x="3545192" y="2321392"/>
                      <a:pt x="3545192" y="2148092"/>
                    </a:cubicBezTo>
                    <a:cubicBezTo>
                      <a:pt x="3545192" y="1974788"/>
                      <a:pt x="3404703" y="1834300"/>
                      <a:pt x="3231401" y="1834300"/>
                    </a:cubicBezTo>
                    <a:cubicBezTo>
                      <a:pt x="3123087" y="1834300"/>
                      <a:pt x="3027591" y="1889180"/>
                      <a:pt x="2971201" y="1972648"/>
                    </a:cubicBezTo>
                    <a:lnTo>
                      <a:pt x="2945823" y="2019404"/>
                    </a:lnTo>
                    <a:lnTo>
                      <a:pt x="2796148" y="2019404"/>
                    </a:lnTo>
                    <a:lnTo>
                      <a:pt x="2796148" y="750018"/>
                    </a:lnTo>
                    <a:lnTo>
                      <a:pt x="1526762" y="750018"/>
                    </a:lnTo>
                    <a:lnTo>
                      <a:pt x="1526762" y="599370"/>
                    </a:lnTo>
                    <a:lnTo>
                      <a:pt x="1573516" y="573992"/>
                    </a:lnTo>
                    <a:cubicBezTo>
                      <a:pt x="1656986" y="517602"/>
                      <a:pt x="1711864" y="422106"/>
                      <a:pt x="1711864" y="313792"/>
                    </a:cubicBezTo>
                    <a:cubicBezTo>
                      <a:pt x="1711864" y="140490"/>
                      <a:pt x="1571376" y="0"/>
                      <a:pt x="1398072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75544" y="18087963"/>
                <a:ext cx="1148077" cy="32078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EOS plugin</a:t>
                </a:r>
                <a:endParaRPr lang="en-US" sz="1600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603322" y="6694301"/>
            <a:ext cx="870055" cy="1208471"/>
            <a:chOff x="5204544" y="24698543"/>
            <a:chExt cx="1252078" cy="1739084"/>
          </a:xfrm>
        </p:grpSpPr>
        <p:grpSp>
          <p:nvGrpSpPr>
            <p:cNvPr id="48" name="Group 47"/>
            <p:cNvGrpSpPr/>
            <p:nvPr/>
          </p:nvGrpSpPr>
          <p:grpSpPr>
            <a:xfrm>
              <a:off x="5466898" y="24698543"/>
              <a:ext cx="989724" cy="1461457"/>
              <a:chOff x="5572818" y="19678695"/>
              <a:chExt cx="651650" cy="962247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572818" y="19678695"/>
                <a:ext cx="651650" cy="962247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</a:rPr>
                  <a:t>Disk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30510" y="20051790"/>
                <a:ext cx="536267" cy="543118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12274" y="20239459"/>
                <a:ext cx="165663" cy="167780"/>
              </a:xfrm>
              <a:prstGeom prst="ellipse">
                <a:avLst/>
              </a:prstGeom>
              <a:no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335721" y="24808476"/>
              <a:ext cx="989724" cy="1461457"/>
              <a:chOff x="5572818" y="19678693"/>
              <a:chExt cx="651650" cy="96224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5572818" y="19678693"/>
                <a:ext cx="651650" cy="962247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</a:rPr>
                  <a:t>Disk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0510" y="20051790"/>
                <a:ext cx="536267" cy="543118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812274" y="20239459"/>
                <a:ext cx="165663" cy="167780"/>
              </a:xfrm>
              <a:prstGeom prst="ellipse">
                <a:avLst/>
              </a:prstGeom>
              <a:no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04544" y="24976170"/>
              <a:ext cx="989724" cy="1461457"/>
              <a:chOff x="5572818" y="19678695"/>
              <a:chExt cx="651650" cy="9622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572818" y="19678695"/>
                <a:ext cx="651650" cy="962247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</a:rPr>
                  <a:t>Disk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630510" y="20051790"/>
                <a:ext cx="536267" cy="543118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12274" y="20239459"/>
                <a:ext cx="165663" cy="167780"/>
              </a:xfrm>
              <a:prstGeom prst="ellipse">
                <a:avLst/>
              </a:prstGeom>
              <a:no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364540" y="3611739"/>
            <a:ext cx="813492" cy="498536"/>
            <a:chOff x="13105620" y="12627066"/>
            <a:chExt cx="1023984" cy="627532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3159186" y="12627066"/>
              <a:ext cx="903723" cy="627532"/>
            </a:xfrm>
            <a:prstGeom prst="rect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105620" y="12648445"/>
              <a:ext cx="1023984" cy="5811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Workflow</a:t>
              </a:r>
            </a:p>
            <a:p>
              <a:pPr algn="ctr"/>
              <a:r>
                <a:rPr lang="en-US" sz="1200" dirty="0" smtClean="0"/>
                <a:t>engine</a:t>
              </a:r>
              <a:endParaRPr lang="en-US" sz="1200" dirty="0"/>
            </a:p>
          </p:txBody>
        </p:sp>
      </p:grpSp>
      <p:sp>
        <p:nvSpPr>
          <p:cNvPr id="31" name="Left-Right Arrow 30"/>
          <p:cNvSpPr/>
          <p:nvPr/>
        </p:nvSpPr>
        <p:spPr bwMode="auto">
          <a:xfrm rot="5400000">
            <a:off x="31015" y="4416347"/>
            <a:ext cx="1986077" cy="797026"/>
          </a:xfrm>
          <a:prstGeom prst="leftRightArrow">
            <a:avLst>
              <a:gd name="adj1" fmla="val 40085"/>
              <a:gd name="adj2" fmla="val 6096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788872" y="6009611"/>
            <a:ext cx="8118230" cy="797026"/>
            <a:chOff x="3478331" y="17050550"/>
            <a:chExt cx="10011201" cy="1003257"/>
          </a:xfrm>
        </p:grpSpPr>
        <p:sp>
          <p:nvSpPr>
            <p:cNvPr id="44" name="Left-Right Arrow 43"/>
            <p:cNvSpPr/>
            <p:nvPr/>
          </p:nvSpPr>
          <p:spPr bwMode="auto">
            <a:xfrm>
              <a:off x="3478331" y="17050550"/>
              <a:ext cx="10011201" cy="1003257"/>
            </a:xfrm>
            <a:prstGeom prst="leftRightArrow">
              <a:avLst>
                <a:gd name="adj1" fmla="val 40085"/>
                <a:gd name="adj2" fmla="val 6096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38660" y="17398853"/>
              <a:ext cx="1690545" cy="426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File transfers</a:t>
              </a:r>
              <a:endParaRPr 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81445" y="671237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One EOS instance per experiment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356860" y="2849203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Archive and</a:t>
            </a:r>
            <a:br>
              <a:rPr lang="en-US" sz="1600" dirty="0" smtClean="0"/>
            </a:br>
            <a:r>
              <a:rPr lang="en-US" sz="1600" dirty="0" smtClean="0"/>
              <a:t>retrieve requests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12600593" y="3965393"/>
            <a:ext cx="5268" cy="202691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77777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702767" y="2452507"/>
            <a:ext cx="22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</a:t>
            </a:r>
            <a:r>
              <a:rPr lang="en-US" sz="1600" dirty="0" smtClean="0"/>
              <a:t>rootd daemon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89670" y="5830973"/>
            <a:ext cx="22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</a:t>
            </a:r>
            <a:r>
              <a:rPr lang="en-US" sz="1600" dirty="0" smtClean="0"/>
              <a:t>rootd daemon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125647" y="2452507"/>
            <a:ext cx="22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</a:t>
            </a:r>
            <a:r>
              <a:rPr lang="en-US" sz="1600" dirty="0" smtClean="0"/>
              <a:t>rootd daemon</a:t>
            </a:r>
            <a:endParaRPr lang="en-US" sz="1600" dirty="0"/>
          </a:p>
        </p:txBody>
      </p:sp>
      <p:sp>
        <p:nvSpPr>
          <p:cNvPr id="42" name="Folded Corner 41"/>
          <p:cNvSpPr/>
          <p:nvPr/>
        </p:nvSpPr>
        <p:spPr bwMode="auto">
          <a:xfrm>
            <a:off x="576173" y="1214183"/>
            <a:ext cx="2444550" cy="994174"/>
          </a:xfrm>
          <a:prstGeom prst="foldedCorner">
            <a:avLst/>
          </a:prstGeom>
          <a:solidFill>
            <a:srgbClr val="EFEFEF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Tape files appear in the EOS namespace as replicas.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 flipH="1" flipV="1">
            <a:off x="3135088" y="2106088"/>
            <a:ext cx="775066" cy="558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237460" y="2849203"/>
            <a:ext cx="17139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Archive and</a:t>
            </a:r>
            <a:br>
              <a:rPr lang="en-US" sz="1600" dirty="0" smtClean="0"/>
            </a:br>
            <a:r>
              <a:rPr lang="en-US" sz="1600" dirty="0" smtClean="0"/>
              <a:t>retrieve requests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10" idx="1"/>
            <a:endCxn id="90" idx="3"/>
          </p:cNvCxnSpPr>
          <p:nvPr/>
        </p:nvCxnSpPr>
        <p:spPr bwMode="auto">
          <a:xfrm flipH="1">
            <a:off x="10129946" y="3451951"/>
            <a:ext cx="2179705" cy="182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77777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85" idx="3"/>
            <a:endCxn id="90" idx="1"/>
          </p:cNvCxnSpPr>
          <p:nvPr/>
        </p:nvCxnSpPr>
        <p:spPr bwMode="auto">
          <a:xfrm flipV="1">
            <a:off x="5941637" y="3470175"/>
            <a:ext cx="2360897" cy="117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stCxn id="65" idx="3"/>
            <a:endCxn id="85" idx="1"/>
          </p:cNvCxnSpPr>
          <p:nvPr/>
        </p:nvCxnSpPr>
        <p:spPr bwMode="auto">
          <a:xfrm flipV="1">
            <a:off x="1751907" y="3471354"/>
            <a:ext cx="1962541" cy="82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271453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102AF2D0053428879FE67D37F1E44" ma:contentTypeVersion="0" ma:contentTypeDescription="Create a new document." ma:contentTypeScope="" ma:versionID="737cfe8c20b4f56d95eeedd7ff508c4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96DAC33-CFF7-41E7-85A5-6CB846289E2F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1D2B26-5086-4609-A8CA-C11622576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93937-2FEC-475A-8184-97AED8928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45340</TotalTime>
  <Words>121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IT-DM Poster template</dc:title>
  <dc:creator>Alberto Pace</dc:creator>
  <cp:lastModifiedBy>Steven Murray</cp:lastModifiedBy>
  <cp:revision>1004</cp:revision>
  <cp:lastPrinted>2016-09-30T08:16:07Z</cp:lastPrinted>
  <dcterms:created xsi:type="dcterms:W3CDTF">2012-05-09T09:55:47Z</dcterms:created>
  <dcterms:modified xsi:type="dcterms:W3CDTF">2017-01-16T13:07:56Z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0x010100320102AF2D0053428879FE67D37F1E44</vt:lpwstr>
  </property>
</Properties>
</file>