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0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6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9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6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4313" y="2480293"/>
            <a:ext cx="2391507" cy="10514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Tape Storage Element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44313" y="328044"/>
            <a:ext cx="2391507" cy="557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35849" y="1007226"/>
            <a:ext cx="1623176" cy="1349114"/>
            <a:chOff x="1935849" y="1341332"/>
            <a:chExt cx="1623176" cy="4048353"/>
          </a:xfrm>
        </p:grpSpPr>
        <p:sp>
          <p:nvSpPr>
            <p:cNvPr id="9" name="Down Arrow 8"/>
            <p:cNvSpPr/>
            <p:nvPr/>
          </p:nvSpPr>
          <p:spPr>
            <a:xfrm>
              <a:off x="1935849" y="1341335"/>
              <a:ext cx="738703" cy="4048350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 rot="10800000">
              <a:off x="2820322" y="1341332"/>
              <a:ext cx="738703" cy="40483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lded Corner 4"/>
          <p:cNvSpPr/>
          <p:nvPr/>
        </p:nvSpPr>
        <p:spPr>
          <a:xfrm rot="16200000">
            <a:off x="6037286" y="243835"/>
            <a:ext cx="1200327" cy="272710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63109" y="1661746"/>
            <a:ext cx="1403838" cy="6945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73896" y="1007225"/>
            <a:ext cx="283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biggest challenge is supporting the </a:t>
            </a:r>
            <a:r>
              <a:rPr lang="en-US" dirty="0" smtClean="0"/>
              <a:t>access patterns of users that wish to see only one namespace.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3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21</cp:revision>
  <dcterms:created xsi:type="dcterms:W3CDTF">2015-11-27T08:13:13Z</dcterms:created>
  <dcterms:modified xsi:type="dcterms:W3CDTF">2015-12-11T08:08:31Z</dcterms:modified>
</cp:coreProperties>
</file>