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BB7B-A59C-4ED6-ACCB-7A7F4C04F86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80B3-DA18-423A-8D9E-0612E208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7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BB7B-A59C-4ED6-ACCB-7A7F4C04F86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80B3-DA18-423A-8D9E-0612E208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40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BB7B-A59C-4ED6-ACCB-7A7F4C04F86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80B3-DA18-423A-8D9E-0612E208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8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BB7B-A59C-4ED6-ACCB-7A7F4C04F86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80B3-DA18-423A-8D9E-0612E208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BB7B-A59C-4ED6-ACCB-7A7F4C04F86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80B3-DA18-423A-8D9E-0612E208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0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BB7B-A59C-4ED6-ACCB-7A7F4C04F86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80B3-DA18-423A-8D9E-0612E208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5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BB7B-A59C-4ED6-ACCB-7A7F4C04F86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80B3-DA18-423A-8D9E-0612E208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8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BB7B-A59C-4ED6-ACCB-7A7F4C04F86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80B3-DA18-423A-8D9E-0612E208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3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BB7B-A59C-4ED6-ACCB-7A7F4C04F86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80B3-DA18-423A-8D9E-0612E208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BB7B-A59C-4ED6-ACCB-7A7F4C04F86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80B3-DA18-423A-8D9E-0612E208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4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BB7B-A59C-4ED6-ACCB-7A7F4C04F86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80B3-DA18-423A-8D9E-0612E208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4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ABB7B-A59C-4ED6-ACCB-7A7F4C04F86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A80B3-DA18-423A-8D9E-0612E208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4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9187" y="472764"/>
            <a:ext cx="6484175" cy="4178367"/>
            <a:chOff x="2259725" y="861646"/>
            <a:chExt cx="3552496" cy="2375540"/>
          </a:xfrm>
        </p:grpSpPr>
        <p:sp>
          <p:nvSpPr>
            <p:cNvPr id="4" name="Rounded Rectangle 3"/>
            <p:cNvSpPr/>
            <p:nvPr/>
          </p:nvSpPr>
          <p:spPr>
            <a:xfrm>
              <a:off x="2259725" y="861646"/>
              <a:ext cx="3552496" cy="237554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3600" smtClean="0">
                  <a:solidFill>
                    <a:schemeClr val="tx1"/>
                  </a:solidFill>
                </a:rPr>
                <a:t>Tape </a:t>
              </a:r>
              <a:r>
                <a:rPr lang="en-US" sz="3600" smtClean="0">
                  <a:solidFill>
                    <a:schemeClr val="tx1"/>
                  </a:solidFill>
                </a:rPr>
                <a:t>Storage </a:t>
              </a:r>
              <a:r>
                <a:rPr lang="en-US" sz="3600" dirty="0">
                  <a:solidFill>
                    <a:schemeClr val="tx1"/>
                  </a:solidFill>
                </a:rPr>
                <a:t>E</a:t>
              </a:r>
              <a:r>
                <a:rPr lang="en-US" sz="3600" smtClean="0">
                  <a:solidFill>
                    <a:schemeClr val="tx1"/>
                  </a:solidFill>
                </a:rPr>
                <a:t>lement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475085" y="1411014"/>
              <a:ext cx="1471549" cy="699140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3600" dirty="0" smtClean="0">
                  <a:solidFill>
                    <a:schemeClr val="bg1"/>
                  </a:solidFill>
                </a:rPr>
                <a:t>Disk staging area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143399" y="1426881"/>
              <a:ext cx="1471549" cy="699140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3600" dirty="0" smtClean="0">
                  <a:solidFill>
                    <a:schemeClr val="bg1"/>
                  </a:solidFill>
                </a:rPr>
                <a:t>Archive namespace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475084" y="2321575"/>
              <a:ext cx="1471549" cy="699140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3600" dirty="0" smtClean="0">
                  <a:solidFill>
                    <a:schemeClr val="bg1"/>
                  </a:solidFill>
                </a:rPr>
                <a:t>CTA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Folded Corner 1"/>
          <p:cNvSpPr/>
          <p:nvPr/>
        </p:nvSpPr>
        <p:spPr>
          <a:xfrm rot="16200000">
            <a:off x="8396654" y="2400300"/>
            <a:ext cx="1793631" cy="270803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39454" y="3081471"/>
            <a:ext cx="28926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disk staging area and the archive namespace may be remote</a:t>
            </a:r>
            <a:endParaRPr 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268207" y="2727110"/>
            <a:ext cx="4504193" cy="147561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18385" y="2184168"/>
            <a:ext cx="1354015" cy="89730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506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Murray</dc:creator>
  <cp:lastModifiedBy>Steven Murray</cp:lastModifiedBy>
  <cp:revision>5</cp:revision>
  <dcterms:created xsi:type="dcterms:W3CDTF">2015-11-25T12:24:48Z</dcterms:created>
  <dcterms:modified xsi:type="dcterms:W3CDTF">2015-12-10T12:35:54Z</dcterms:modified>
</cp:coreProperties>
</file>