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0745-4FB6-4D9F-9AD5-7D0F8301399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6167-7464-484F-B531-9AA35DD4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31880" y="145071"/>
            <a:ext cx="2505807" cy="1626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632" y="145071"/>
            <a:ext cx="176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Tape Storage </a:t>
            </a:r>
            <a:r>
              <a:rPr lang="en-US" sz="1400" dirty="0"/>
              <a:t>E</a:t>
            </a:r>
            <a:r>
              <a:rPr lang="en-US" sz="1400" dirty="0" smtClean="0"/>
              <a:t>lement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81348" y="558305"/>
            <a:ext cx="1406770" cy="104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2486" y="558305"/>
            <a:ext cx="47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EOS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837586" y="1081448"/>
            <a:ext cx="645484" cy="525333"/>
            <a:chOff x="3319848" y="740759"/>
            <a:chExt cx="645484" cy="525333"/>
          </a:xfrm>
        </p:grpSpPr>
        <p:sp>
          <p:nvSpPr>
            <p:cNvPr id="28" name="Rounded Rectangle 27"/>
            <p:cNvSpPr/>
            <p:nvPr/>
          </p:nvSpPr>
          <p:spPr>
            <a:xfrm>
              <a:off x="3319848" y="740759"/>
              <a:ext cx="645484" cy="5253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2559" y="760485"/>
              <a:ext cx="460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Flowchart: Magnetic Disk 29"/>
          <p:cNvSpPr/>
          <p:nvPr/>
        </p:nvSpPr>
        <p:spPr>
          <a:xfrm>
            <a:off x="408085" y="861617"/>
            <a:ext cx="1142258" cy="6418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4058" y="1041792"/>
            <a:ext cx="97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Work and staging disk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68126" y="2586870"/>
            <a:ext cx="97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Scratch and staging disk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12</cp:revision>
  <dcterms:created xsi:type="dcterms:W3CDTF">2015-12-03T16:58:35Z</dcterms:created>
  <dcterms:modified xsi:type="dcterms:W3CDTF">2015-12-16T13:41:19Z</dcterms:modified>
</cp:coreProperties>
</file>