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1880" y="131885"/>
            <a:ext cx="2505807" cy="1626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5632" y="131885"/>
            <a:ext cx="176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Tape Storage </a:t>
            </a:r>
            <a:r>
              <a:rPr lang="en-US" sz="1400" dirty="0"/>
              <a:t>E</a:t>
            </a:r>
            <a:r>
              <a:rPr lang="en-US" sz="1400" dirty="0" smtClean="0"/>
              <a:t>lement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81348" y="545119"/>
            <a:ext cx="1406770" cy="104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6636" y="852896"/>
            <a:ext cx="519629" cy="641841"/>
            <a:chOff x="3492741" y="2576146"/>
            <a:chExt cx="519629" cy="641841"/>
          </a:xfrm>
        </p:grpSpPr>
        <p:sp>
          <p:nvSpPr>
            <p:cNvPr id="7" name="Flowchart: Magnetic Disk 6"/>
            <p:cNvSpPr/>
            <p:nvPr/>
          </p:nvSpPr>
          <p:spPr>
            <a:xfrm>
              <a:off x="3494942" y="2576146"/>
              <a:ext cx="509954" cy="641841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2741" y="2756322"/>
              <a:ext cx="519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Work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disk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9718" y="852896"/>
            <a:ext cx="638060" cy="641841"/>
            <a:chOff x="4133258" y="2576146"/>
            <a:chExt cx="638060" cy="641841"/>
          </a:xfrm>
        </p:grpSpPr>
        <p:sp>
          <p:nvSpPr>
            <p:cNvPr id="8" name="Flowchart: Magnetic Disk 7"/>
            <p:cNvSpPr/>
            <p:nvPr/>
          </p:nvSpPr>
          <p:spPr>
            <a:xfrm>
              <a:off x="4193929" y="2576146"/>
              <a:ext cx="509954" cy="641841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3258" y="2756321"/>
              <a:ext cx="63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Staging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disk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2486" y="545119"/>
            <a:ext cx="47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EOS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37586" y="1068262"/>
            <a:ext cx="645484" cy="525333"/>
            <a:chOff x="3319848" y="740759"/>
            <a:chExt cx="645484" cy="525333"/>
          </a:xfrm>
        </p:grpSpPr>
        <p:sp>
          <p:nvSpPr>
            <p:cNvPr id="14" name="Rounded Rectangle 13"/>
            <p:cNvSpPr/>
            <p:nvPr/>
          </p:nvSpPr>
          <p:spPr>
            <a:xfrm>
              <a:off x="3319848" y="740759"/>
              <a:ext cx="645484" cy="5253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2559" y="760485"/>
              <a:ext cx="460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12</cp:revision>
  <dcterms:created xsi:type="dcterms:W3CDTF">2015-12-03T16:58:35Z</dcterms:created>
  <dcterms:modified xsi:type="dcterms:W3CDTF">2015-12-16T13:41:45Z</dcterms:modified>
</cp:coreProperties>
</file>