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0306" y="136198"/>
            <a:ext cx="2505807" cy="1626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4058" y="136198"/>
            <a:ext cx="17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Disk Storage </a:t>
            </a:r>
            <a:r>
              <a:rPr lang="en-US" sz="1400" dirty="0"/>
              <a:t>E</a:t>
            </a:r>
            <a:r>
              <a:rPr lang="en-US" sz="1400" dirty="0" smtClean="0"/>
              <a:t>lement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17786" y="549432"/>
            <a:ext cx="47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86275" y="136198"/>
            <a:ext cx="2505807" cy="1626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60027" y="136198"/>
            <a:ext cx="176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Tape Storage </a:t>
            </a:r>
            <a:r>
              <a:rPr lang="en-US" sz="1400" dirty="0"/>
              <a:t>E</a:t>
            </a:r>
            <a:r>
              <a:rPr lang="en-US" sz="1400" dirty="0" smtClean="0"/>
              <a:t>lement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4535743" y="549432"/>
            <a:ext cx="1406770" cy="104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06881" y="549432"/>
            <a:ext cx="47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EOS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91981" y="1072575"/>
            <a:ext cx="645484" cy="525333"/>
            <a:chOff x="3319848" y="740759"/>
            <a:chExt cx="645484" cy="525333"/>
          </a:xfrm>
        </p:grpSpPr>
        <p:sp>
          <p:nvSpPr>
            <p:cNvPr id="52" name="Rounded Rectangle 51"/>
            <p:cNvSpPr/>
            <p:nvPr/>
          </p:nvSpPr>
          <p:spPr>
            <a:xfrm>
              <a:off x="3319848" y="740759"/>
              <a:ext cx="645484" cy="5253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12559" y="760485"/>
              <a:ext cx="460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68126" y="89854"/>
            <a:ext cx="97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Scratch and staging disk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668761" y="723046"/>
            <a:ext cx="1425217" cy="3692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2662652" y="1092300"/>
            <a:ext cx="1431325" cy="2197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398395" y="105339"/>
            <a:ext cx="2721559" cy="1512279"/>
            <a:chOff x="9420614" y="4079463"/>
            <a:chExt cx="2721559" cy="1512279"/>
          </a:xfrm>
        </p:grpSpPr>
        <p:sp>
          <p:nvSpPr>
            <p:cNvPr id="60" name="Folded Corner 59"/>
            <p:cNvSpPr/>
            <p:nvPr/>
          </p:nvSpPr>
          <p:spPr>
            <a:xfrm rot="16200000">
              <a:off x="10025254" y="3474823"/>
              <a:ext cx="1512279" cy="2721559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81866" y="4156269"/>
              <a:ext cx="25817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 tape 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hides behind an archiver tool.  Users only see the name space of the disk 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lement.  Users can archive and retrieve their data using the archive tool but they CANNOT access the tape 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directly.</a:t>
              </a:r>
              <a:endParaRPr lang="en-US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041180" y="136198"/>
            <a:ext cx="290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cxnSp>
        <p:nvCxnSpPr>
          <p:cNvPr id="62" name="Straight Connector 61"/>
          <p:cNvCxnSpPr>
            <a:stCxn id="47" idx="3"/>
          </p:cNvCxnSpPr>
          <p:nvPr/>
        </p:nvCxnSpPr>
        <p:spPr>
          <a:xfrm flipV="1">
            <a:off x="6892082" y="443975"/>
            <a:ext cx="471138" cy="5055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946677" y="749448"/>
            <a:ext cx="825239" cy="571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Archiver tool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276333" y="448297"/>
            <a:ext cx="2199206" cy="1147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135373" y="448297"/>
            <a:ext cx="47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EOS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902853" y="850471"/>
            <a:ext cx="638060" cy="641841"/>
            <a:chOff x="4133258" y="2576146"/>
            <a:chExt cx="638060" cy="641841"/>
          </a:xfrm>
        </p:grpSpPr>
        <p:sp>
          <p:nvSpPr>
            <p:cNvPr id="63" name="Flowchart: Magnetic Disk 62"/>
            <p:cNvSpPr/>
            <p:nvPr/>
          </p:nvSpPr>
          <p:spPr>
            <a:xfrm>
              <a:off x="4193929" y="2576146"/>
              <a:ext cx="509954" cy="641841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3258" y="2756321"/>
              <a:ext cx="63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Staging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disk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07734" y="859366"/>
            <a:ext cx="519629" cy="641841"/>
            <a:chOff x="3492741" y="2576146"/>
            <a:chExt cx="519629" cy="641841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3494942" y="2576146"/>
              <a:ext cx="509954" cy="641841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92741" y="2756322"/>
              <a:ext cx="519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Work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disk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12</cp:revision>
  <dcterms:created xsi:type="dcterms:W3CDTF">2015-12-03T16:58:35Z</dcterms:created>
  <dcterms:modified xsi:type="dcterms:W3CDTF">2015-12-16T13:42:00Z</dcterms:modified>
</cp:coreProperties>
</file>